
<file path=[Content_Types].xml><?xml version="1.0" encoding="utf-8"?>
<Types xmlns="http://schemas.openxmlformats.org/package/2006/content-types">
  <Default Extension="png" ContentType="image/png"/>
  <Default Extension="mp3" ContentType="audio/mpeg"/>
  <Default Extension="svg" ContentType="image/svg+xml"/>
  <Default Extension="m4a" ContentType="audio/mp4"/>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4"/>
  </p:sldMasterIdLst>
  <p:notesMasterIdLst>
    <p:notesMasterId r:id="rId19"/>
  </p:notesMasterIdLst>
  <p:handoutMasterIdLst>
    <p:handoutMasterId r:id="rId20"/>
  </p:handoutMasterIdLst>
  <p:sldIdLst>
    <p:sldId id="257" r:id="rId5"/>
    <p:sldId id="317" r:id="rId6"/>
    <p:sldId id="411" r:id="rId7"/>
    <p:sldId id="321" r:id="rId8"/>
    <p:sldId id="402" r:id="rId9"/>
    <p:sldId id="400" r:id="rId10"/>
    <p:sldId id="405" r:id="rId11"/>
    <p:sldId id="408" r:id="rId12"/>
    <p:sldId id="409" r:id="rId13"/>
    <p:sldId id="410" r:id="rId14"/>
    <p:sldId id="407" r:id="rId15"/>
    <p:sldId id="392" r:id="rId16"/>
    <p:sldId id="393" r:id="rId17"/>
    <p:sldId id="398"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p15:clr>
            <a:srgbClr val="F26B43"/>
          </p15:clr>
        </p15:guide>
        <p15:guide id="3" orient="horz" pos="216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E8DA"/>
    <a:srgbClr val="006092"/>
    <a:srgbClr val="37335B"/>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5832" autoAdjust="0"/>
    <p:restoredTop sz="93725" autoAdjust="0"/>
  </p:normalViewPr>
  <p:slideViewPr>
    <p:cSldViewPr snapToGrid="0">
      <p:cViewPr varScale="1">
        <p:scale>
          <a:sx n="81" d="100"/>
          <a:sy n="81" d="100"/>
        </p:scale>
        <p:origin x="1128" y="58"/>
      </p:cViewPr>
      <p:guideLst>
        <p:guide pos="3840"/>
        <p:guide orient="horz" pos="2160"/>
      </p:guideLst>
    </p:cSldViewPr>
  </p:slideViewPr>
  <p:outlineViewPr>
    <p:cViewPr>
      <p:scale>
        <a:sx n="33" d="100"/>
        <a:sy n="33" d="100"/>
      </p:scale>
      <p:origin x="0" y="-2709"/>
    </p:cViewPr>
  </p:outlineViewPr>
  <p:notesTextViewPr>
    <p:cViewPr>
      <p:scale>
        <a:sx n="1" d="1"/>
        <a:sy n="1" d="1"/>
      </p:scale>
      <p:origin x="0" y="0"/>
    </p:cViewPr>
  </p:notesTextViewPr>
  <p:sorterViewPr>
    <p:cViewPr varScale="1">
      <p:scale>
        <a:sx n="1" d="1"/>
        <a:sy n="1" d="1"/>
      </p:scale>
      <p:origin x="0" y="0"/>
    </p:cViewPr>
  </p:sorterViewPr>
  <p:notesViewPr>
    <p:cSldViewPr snapToGrid="0">
      <p:cViewPr varScale="1">
        <p:scale>
          <a:sx n="48" d="100"/>
          <a:sy n="48" d="100"/>
        </p:scale>
        <p:origin x="1911"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1471C2C-1567-47F4-803E-468024209D9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058F5B09-2954-46C6-97BB-9E10649FE2C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17F2C1D-F243-42AB-ADF2-E7CB4E04900E}" type="datetimeFigureOut">
              <a:rPr lang="en-US" smtClean="0"/>
              <a:t>9/5/2024</a:t>
            </a:fld>
            <a:endParaRPr lang="en-US"/>
          </a:p>
        </p:txBody>
      </p:sp>
      <p:sp>
        <p:nvSpPr>
          <p:cNvPr id="4" name="Footer Placeholder 3">
            <a:extLst>
              <a:ext uri="{FF2B5EF4-FFF2-40B4-BE49-F238E27FC236}">
                <a16:creationId xmlns:a16="http://schemas.microsoft.com/office/drawing/2014/main" id="{E39A204B-EBA9-4C6D-BFB2-A104F00C8E2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855F72FC-4D2D-4E5B-A4DD-62E2C822FB1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23CDBB5-5B4A-4483-935D-A73935186B4D}" type="slidenum">
              <a:rPr lang="en-US" smtClean="0"/>
              <a:t>‹#›</a:t>
            </a:fld>
            <a:endParaRPr lang="en-US"/>
          </a:p>
        </p:txBody>
      </p:sp>
    </p:spTree>
    <p:extLst>
      <p:ext uri="{BB962C8B-B14F-4D97-AF65-F5344CB8AC3E}">
        <p14:creationId xmlns:p14="http://schemas.microsoft.com/office/powerpoint/2010/main" val="261923779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20CE34E-5667-4A32-A6BA-10C7A552BC63}" type="datetimeFigureOut">
              <a:rPr lang="en-US" smtClean="0"/>
              <a:t>9/5/2024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CCE34D-CFF1-4FFE-815B-D050E7ED2DFD}" type="slidenum">
              <a:rPr lang="en-US" smtClean="0"/>
              <a:t>‹#›</a:t>
            </a:fld>
            <a:endParaRPr lang="en-US"/>
          </a:p>
        </p:txBody>
      </p:sp>
    </p:spTree>
    <p:extLst>
      <p:ext uri="{BB962C8B-B14F-4D97-AF65-F5344CB8AC3E}">
        <p14:creationId xmlns:p14="http://schemas.microsoft.com/office/powerpoint/2010/main" val="39793628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983A999-5E0E-42CA-8400-604AE921FF7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608359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983A999-5E0E-42CA-8400-604AE921FF7C}" type="slidenum">
              <a:rPr lang="en-US" smtClean="0"/>
              <a:t>2</a:t>
            </a:fld>
            <a:endParaRPr lang="en-US"/>
          </a:p>
        </p:txBody>
      </p:sp>
    </p:spTree>
    <p:extLst>
      <p:ext uri="{BB962C8B-B14F-4D97-AF65-F5344CB8AC3E}">
        <p14:creationId xmlns:p14="http://schemas.microsoft.com/office/powerpoint/2010/main" val="15865501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983A999-5E0E-42CA-8400-604AE921FF7C}" type="slidenum">
              <a:rPr lang="en-US" smtClean="0"/>
              <a:t>4</a:t>
            </a:fld>
            <a:endParaRPr lang="en-US"/>
          </a:p>
        </p:txBody>
      </p:sp>
    </p:spTree>
    <p:extLst>
      <p:ext uri="{BB962C8B-B14F-4D97-AF65-F5344CB8AC3E}">
        <p14:creationId xmlns:p14="http://schemas.microsoft.com/office/powerpoint/2010/main" val="41508926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9E68F591-F3C7-4872-BBA0-0693794F4F11}"/>
              </a:ext>
            </a:extLst>
          </p:cNvPr>
          <p:cNvSpPr>
            <a:spLocks noGrp="1"/>
          </p:cNvSpPr>
          <p:nvPr>
            <p:ph type="ctrTitle" hasCustomPrompt="1"/>
          </p:nvPr>
        </p:nvSpPr>
        <p:spPr>
          <a:xfrm>
            <a:off x="7999414" y="1051551"/>
            <a:ext cx="3565524" cy="2384898"/>
          </a:xfrm>
        </p:spPr>
        <p:txBody>
          <a:bodyPr anchor="b" anchorCtr="0">
            <a:noAutofit/>
          </a:bodyPr>
          <a:lstStyle/>
          <a:p>
            <a:r>
              <a:rPr lang="en-US" sz="4800" dirty="0"/>
              <a:t>3DFloat</a:t>
            </a:r>
          </a:p>
        </p:txBody>
      </p:sp>
      <p:sp>
        <p:nvSpPr>
          <p:cNvPr id="14" name="Picture Placeholder 13">
            <a:extLst>
              <a:ext uri="{FF2B5EF4-FFF2-40B4-BE49-F238E27FC236}">
                <a16:creationId xmlns:a16="http://schemas.microsoft.com/office/drawing/2014/main" id="{967766A8-18D5-4391-8DB7-7BFF6427636C}"/>
              </a:ext>
            </a:extLst>
          </p:cNvPr>
          <p:cNvSpPr>
            <a:spLocks noGrp="1"/>
          </p:cNvSpPr>
          <p:nvPr>
            <p:ph type="pic" sz="quarter" idx="13"/>
          </p:nvPr>
        </p:nvSpPr>
        <p:spPr>
          <a:xfrm>
            <a:off x="0" y="0"/>
            <a:ext cx="7452360" cy="6858000"/>
          </a:xfrm>
          <a:solidFill>
            <a:schemeClr val="accent5"/>
          </a:solidFill>
        </p:spPr>
        <p:txBody>
          <a:bodyPr>
            <a:noAutofit/>
          </a:bodyPr>
          <a:lstStyle/>
          <a:p>
            <a:r>
              <a:rPr lang="en-US"/>
              <a:t>Click icon to add picture</a:t>
            </a:r>
          </a:p>
        </p:txBody>
      </p:sp>
      <p:sp>
        <p:nvSpPr>
          <p:cNvPr id="3" name="Text Placeholder 2">
            <a:extLst>
              <a:ext uri="{FF2B5EF4-FFF2-40B4-BE49-F238E27FC236}">
                <a16:creationId xmlns:a16="http://schemas.microsoft.com/office/drawing/2014/main" id="{5B16EB97-6E8A-4B50-8701-7CB158044DCA}"/>
              </a:ext>
            </a:extLst>
          </p:cNvPr>
          <p:cNvSpPr>
            <a:spLocks noGrp="1"/>
          </p:cNvSpPr>
          <p:nvPr>
            <p:ph type="body" sz="quarter" idx="14"/>
          </p:nvPr>
        </p:nvSpPr>
        <p:spPr>
          <a:xfrm>
            <a:off x="7999413" y="3568700"/>
            <a:ext cx="3565524" cy="1731963"/>
          </a:xfrm>
        </p:spPr>
        <p:txBody>
          <a:bodyPr>
            <a:noAutofit/>
          </a:bodyPr>
          <a:lstStyle>
            <a:lvl1pPr>
              <a:buNone/>
              <a:defRPr sz="2000"/>
            </a:lvl1pPr>
            <a:lvl2pPr>
              <a:buNone/>
              <a:defRPr sz="2000"/>
            </a:lvl2pPr>
            <a:lvl3pPr>
              <a:buNone/>
              <a:defRPr sz="2000"/>
            </a:lvl3pPr>
            <a:lvl4pPr>
              <a:buNone/>
              <a:defRPr sz="2000"/>
            </a:lvl4pPr>
            <a:lvl5pPr>
              <a:buNone/>
              <a:defRPr sz="2000"/>
            </a:lvl5pPr>
          </a:lstStyle>
          <a:p>
            <a:pPr lvl="0"/>
            <a:r>
              <a:rPr lang="en-US"/>
              <a:t>Click to edit Master text styles</a:t>
            </a:r>
          </a:p>
        </p:txBody>
      </p:sp>
    </p:spTree>
    <p:extLst>
      <p:ext uri="{BB962C8B-B14F-4D97-AF65-F5344CB8AC3E}">
        <p14:creationId xmlns:p14="http://schemas.microsoft.com/office/powerpoint/2010/main" val="6009488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Agenda">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0923D16-1EC5-4C17-ABA8-B13A1256B36F}"/>
              </a:ext>
            </a:extLst>
          </p:cNvPr>
          <p:cNvSpPr>
            <a:spLocks noGrp="1"/>
          </p:cNvSpPr>
          <p:nvPr>
            <p:ph type="title" hasCustomPrompt="1"/>
          </p:nvPr>
        </p:nvSpPr>
        <p:spPr>
          <a:xfrm>
            <a:off x="550864" y="549275"/>
            <a:ext cx="3565524" cy="1997855"/>
          </a:xfrm>
        </p:spPr>
        <p:txBody>
          <a:bodyPr wrap="square" anchor="b" anchorCtr="0">
            <a:noAutofit/>
          </a:bodyPr>
          <a:lstStyle>
            <a:lvl1pPr>
              <a:defRPr/>
            </a:lvl1pPr>
          </a:lstStyle>
          <a:p>
            <a:r>
              <a:rPr lang="en-US" dirty="0"/>
              <a:t>Click to add title</a:t>
            </a:r>
          </a:p>
        </p:txBody>
      </p:sp>
      <p:sp>
        <p:nvSpPr>
          <p:cNvPr id="7" name="Content Placeholder 2">
            <a:extLst>
              <a:ext uri="{FF2B5EF4-FFF2-40B4-BE49-F238E27FC236}">
                <a16:creationId xmlns:a16="http://schemas.microsoft.com/office/drawing/2014/main" id="{50294D8B-CF64-4C26-8C78-57A375E7D33B}"/>
              </a:ext>
            </a:extLst>
          </p:cNvPr>
          <p:cNvSpPr>
            <a:spLocks noGrp="1"/>
          </p:cNvSpPr>
          <p:nvPr>
            <p:ph idx="1" hasCustomPrompt="1"/>
          </p:nvPr>
        </p:nvSpPr>
        <p:spPr>
          <a:xfrm>
            <a:off x="550863" y="2677306"/>
            <a:ext cx="3565525" cy="3415519"/>
          </a:xfrm>
        </p:spPr>
        <p:txBody>
          <a:bodyPr anchor="t" anchorCtr="0">
            <a:noAutofit/>
          </a:bodyPr>
          <a:lstStyle>
            <a:lvl1pPr>
              <a:buNone/>
              <a:defRPr/>
            </a:lvl1pPr>
          </a:lstStyle>
          <a:p>
            <a:pPr>
              <a:lnSpc>
                <a:spcPct val="120000"/>
              </a:lnSpc>
            </a:pPr>
            <a:r>
              <a:rPr lang="en-US" sz="1600" dirty="0"/>
              <a:t>Click to add text</a:t>
            </a:r>
          </a:p>
        </p:txBody>
      </p:sp>
      <p:sp>
        <p:nvSpPr>
          <p:cNvPr id="17" name="Picture Placeholder 16">
            <a:extLst>
              <a:ext uri="{FF2B5EF4-FFF2-40B4-BE49-F238E27FC236}">
                <a16:creationId xmlns:a16="http://schemas.microsoft.com/office/drawing/2014/main" id="{67BCF456-426F-435B-8DF0-A32A44F5A889}"/>
              </a:ext>
            </a:extLst>
          </p:cNvPr>
          <p:cNvSpPr>
            <a:spLocks noGrp="1"/>
          </p:cNvSpPr>
          <p:nvPr>
            <p:ph type="pic" sz="quarter" idx="13"/>
          </p:nvPr>
        </p:nvSpPr>
        <p:spPr>
          <a:xfrm>
            <a:off x="5208928" y="1596771"/>
            <a:ext cx="3448558" cy="3448558"/>
          </a:xfrm>
          <a:custGeom>
            <a:avLst/>
            <a:gdLst>
              <a:gd name="connsiteX0" fmla="*/ 1724279 w 3448558"/>
              <a:gd name="connsiteY0" fmla="*/ 0 h 3448558"/>
              <a:gd name="connsiteX1" fmla="*/ 3448558 w 3448558"/>
              <a:gd name="connsiteY1" fmla="*/ 1724279 h 3448558"/>
              <a:gd name="connsiteX2" fmla="*/ 1724279 w 3448558"/>
              <a:gd name="connsiteY2" fmla="*/ 3448558 h 3448558"/>
              <a:gd name="connsiteX3" fmla="*/ 0 w 3448558"/>
              <a:gd name="connsiteY3" fmla="*/ 1724279 h 3448558"/>
              <a:gd name="connsiteX4" fmla="*/ 1724279 w 3448558"/>
              <a:gd name="connsiteY4" fmla="*/ 0 h 34485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8558" h="3448558">
                <a:moveTo>
                  <a:pt x="1724279" y="0"/>
                </a:moveTo>
                <a:cubicBezTo>
                  <a:pt x="2676572" y="0"/>
                  <a:pt x="3448558" y="771986"/>
                  <a:pt x="3448558" y="1724279"/>
                </a:cubicBezTo>
                <a:cubicBezTo>
                  <a:pt x="3448558" y="2676572"/>
                  <a:pt x="2676572" y="3448558"/>
                  <a:pt x="1724279" y="3448558"/>
                </a:cubicBezTo>
                <a:cubicBezTo>
                  <a:pt x="771986" y="3448558"/>
                  <a:pt x="0" y="2676572"/>
                  <a:pt x="0" y="1724279"/>
                </a:cubicBezTo>
                <a:cubicBezTo>
                  <a:pt x="0" y="771986"/>
                  <a:pt x="771986" y="0"/>
                  <a:pt x="1724279" y="0"/>
                </a:cubicBezTo>
                <a:close/>
              </a:path>
            </a:pathLst>
          </a:custGeom>
          <a:solidFill>
            <a:schemeClr val="accent5"/>
          </a:solidFill>
        </p:spPr>
        <p:txBody>
          <a:bodyPr wrap="square">
            <a:noAutofit/>
          </a:bodyPr>
          <a:lstStyle/>
          <a:p>
            <a:r>
              <a:rPr lang="en-US"/>
              <a:t>Click icon to add picture</a:t>
            </a:r>
          </a:p>
        </p:txBody>
      </p:sp>
      <p:sp>
        <p:nvSpPr>
          <p:cNvPr id="22" name="Picture Placeholder 21">
            <a:extLst>
              <a:ext uri="{FF2B5EF4-FFF2-40B4-BE49-F238E27FC236}">
                <a16:creationId xmlns:a16="http://schemas.microsoft.com/office/drawing/2014/main" id="{4813A609-7079-46D5-9C1D-52004ABDAC9D}"/>
              </a:ext>
            </a:extLst>
          </p:cNvPr>
          <p:cNvSpPr>
            <a:spLocks noGrp="1"/>
          </p:cNvSpPr>
          <p:nvPr>
            <p:ph type="pic" sz="quarter" idx="14"/>
          </p:nvPr>
        </p:nvSpPr>
        <p:spPr>
          <a:xfrm>
            <a:off x="8918575" y="596392"/>
            <a:ext cx="2263776" cy="2263776"/>
          </a:xfrm>
          <a:custGeom>
            <a:avLst/>
            <a:gdLst>
              <a:gd name="connsiteX0" fmla="*/ 1131888 w 2263776"/>
              <a:gd name="connsiteY0" fmla="*/ 0 h 2263776"/>
              <a:gd name="connsiteX1" fmla="*/ 2263776 w 2263776"/>
              <a:gd name="connsiteY1" fmla="*/ 1131888 h 2263776"/>
              <a:gd name="connsiteX2" fmla="*/ 1131888 w 2263776"/>
              <a:gd name="connsiteY2" fmla="*/ 2263776 h 2263776"/>
              <a:gd name="connsiteX3" fmla="*/ 0 w 2263776"/>
              <a:gd name="connsiteY3" fmla="*/ 1131888 h 2263776"/>
              <a:gd name="connsiteX4" fmla="*/ 1131888 w 2263776"/>
              <a:gd name="connsiteY4" fmla="*/ 0 h 22637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3776" h="2263776">
                <a:moveTo>
                  <a:pt x="1131888" y="0"/>
                </a:moveTo>
                <a:cubicBezTo>
                  <a:pt x="1757012" y="0"/>
                  <a:pt x="2263776" y="506764"/>
                  <a:pt x="2263776" y="1131888"/>
                </a:cubicBezTo>
                <a:cubicBezTo>
                  <a:pt x="2263776" y="1757012"/>
                  <a:pt x="1757012" y="2263776"/>
                  <a:pt x="1131888" y="2263776"/>
                </a:cubicBezTo>
                <a:cubicBezTo>
                  <a:pt x="506764" y="2263776"/>
                  <a:pt x="0" y="1757012"/>
                  <a:pt x="0" y="1131888"/>
                </a:cubicBezTo>
                <a:cubicBezTo>
                  <a:pt x="0" y="506764"/>
                  <a:pt x="506764" y="0"/>
                  <a:pt x="1131888" y="0"/>
                </a:cubicBezTo>
                <a:close/>
              </a:path>
            </a:pathLst>
          </a:custGeom>
          <a:solidFill>
            <a:schemeClr val="accent5"/>
          </a:solidFill>
        </p:spPr>
        <p:txBody>
          <a:bodyPr wrap="square">
            <a:noAutofit/>
          </a:bodyPr>
          <a:lstStyle/>
          <a:p>
            <a:r>
              <a:rPr lang="en-US"/>
              <a:t>Click icon to add picture</a:t>
            </a:r>
          </a:p>
        </p:txBody>
      </p:sp>
      <p:sp>
        <p:nvSpPr>
          <p:cNvPr id="25" name="Picture Placeholder 24">
            <a:extLst>
              <a:ext uri="{FF2B5EF4-FFF2-40B4-BE49-F238E27FC236}">
                <a16:creationId xmlns:a16="http://schemas.microsoft.com/office/drawing/2014/main" id="{A14F21DF-D5E0-4C6C-BA2C-D69D65DBB18E}"/>
              </a:ext>
            </a:extLst>
          </p:cNvPr>
          <p:cNvSpPr>
            <a:spLocks noGrp="1"/>
          </p:cNvSpPr>
          <p:nvPr>
            <p:ph type="pic" sz="quarter" idx="15"/>
          </p:nvPr>
        </p:nvSpPr>
        <p:spPr>
          <a:xfrm>
            <a:off x="9091612" y="3324733"/>
            <a:ext cx="2936876" cy="2936876"/>
          </a:xfrm>
          <a:custGeom>
            <a:avLst/>
            <a:gdLst>
              <a:gd name="connsiteX0" fmla="*/ 1468438 w 2936876"/>
              <a:gd name="connsiteY0" fmla="*/ 0 h 2936876"/>
              <a:gd name="connsiteX1" fmla="*/ 2936876 w 2936876"/>
              <a:gd name="connsiteY1" fmla="*/ 1468438 h 2936876"/>
              <a:gd name="connsiteX2" fmla="*/ 1468438 w 2936876"/>
              <a:gd name="connsiteY2" fmla="*/ 2936876 h 2936876"/>
              <a:gd name="connsiteX3" fmla="*/ 0 w 2936876"/>
              <a:gd name="connsiteY3" fmla="*/ 1468438 h 2936876"/>
              <a:gd name="connsiteX4" fmla="*/ 1468438 w 2936876"/>
              <a:gd name="connsiteY4" fmla="*/ 0 h 29368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36876" h="2936876">
                <a:moveTo>
                  <a:pt x="1468438" y="0"/>
                </a:moveTo>
                <a:cubicBezTo>
                  <a:pt x="2279434" y="0"/>
                  <a:pt x="2936876" y="657442"/>
                  <a:pt x="2936876" y="1468438"/>
                </a:cubicBezTo>
                <a:cubicBezTo>
                  <a:pt x="2936876" y="2279434"/>
                  <a:pt x="2279434" y="2936876"/>
                  <a:pt x="1468438" y="2936876"/>
                </a:cubicBezTo>
                <a:cubicBezTo>
                  <a:pt x="657442" y="2936876"/>
                  <a:pt x="0" y="2279434"/>
                  <a:pt x="0" y="1468438"/>
                </a:cubicBezTo>
                <a:cubicBezTo>
                  <a:pt x="0" y="657442"/>
                  <a:pt x="657442" y="0"/>
                  <a:pt x="1468438" y="0"/>
                </a:cubicBezTo>
                <a:close/>
              </a:path>
            </a:pathLst>
          </a:custGeom>
          <a:solidFill>
            <a:schemeClr val="accent5"/>
          </a:solidFill>
        </p:spPr>
        <p:txBody>
          <a:bodyPr wrap="square">
            <a:noAutofit/>
          </a:bodyPr>
          <a:lstStyle/>
          <a:p>
            <a:r>
              <a:rPr lang="en-US"/>
              <a:t>Click icon to add picture</a:t>
            </a:r>
          </a:p>
        </p:txBody>
      </p:sp>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a:noAutofit/>
          </a:bodyPr>
          <a:lstStyle/>
          <a:p>
            <a:r>
              <a:rPr lang="en-US"/>
              <a:t>Tuesday, February 2, 20XX</a:t>
            </a:r>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a:noAutofit/>
          </a:bodyPr>
          <a:lstStyle/>
          <a:p>
            <a:r>
              <a:rPr lang="en-US"/>
              <a:t>Sample Footer Text</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42841202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Introduction">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A458B3A1-C77D-4AFC-B2C8-79520B53C452}"/>
              </a:ext>
            </a:extLst>
          </p:cNvPr>
          <p:cNvSpPr>
            <a:spLocks noGrp="1"/>
          </p:cNvSpPr>
          <p:nvPr>
            <p:ph type="title"/>
          </p:nvPr>
        </p:nvSpPr>
        <p:spPr>
          <a:xfrm>
            <a:off x="550863" y="4507200"/>
            <a:ext cx="4500562" cy="1562959"/>
          </a:xfrm>
        </p:spPr>
        <p:txBody>
          <a:bodyPr wrap="square" anchor="t" anchorCtr="0">
            <a:noAutofit/>
          </a:bodyPr>
          <a:lstStyle/>
          <a:p>
            <a:r>
              <a:rPr lang="en-US"/>
              <a:t>Click to edit Master title style</a:t>
            </a:r>
            <a:endParaRPr lang="en-US" dirty="0"/>
          </a:p>
        </p:txBody>
      </p:sp>
      <p:sp>
        <p:nvSpPr>
          <p:cNvPr id="12" name="Picture Placeholder 11">
            <a:extLst>
              <a:ext uri="{FF2B5EF4-FFF2-40B4-BE49-F238E27FC236}">
                <a16:creationId xmlns:a16="http://schemas.microsoft.com/office/drawing/2014/main" id="{F551DA26-B267-4F28-B4D0-65B3EF6E1112}"/>
              </a:ext>
            </a:extLst>
          </p:cNvPr>
          <p:cNvSpPr>
            <a:spLocks noGrp="1"/>
          </p:cNvSpPr>
          <p:nvPr>
            <p:ph type="pic" sz="quarter" idx="13"/>
          </p:nvPr>
        </p:nvSpPr>
        <p:spPr>
          <a:xfrm>
            <a:off x="0" y="0"/>
            <a:ext cx="3054096" cy="3776472"/>
          </a:xfrm>
          <a:solidFill>
            <a:schemeClr val="accent5"/>
          </a:solidFill>
        </p:spPr>
        <p:txBody>
          <a:bodyPr>
            <a:noAutofit/>
          </a:bodyPr>
          <a:lstStyle/>
          <a:p>
            <a:r>
              <a:rPr lang="en-US"/>
              <a:t>Click icon to add picture</a:t>
            </a:r>
          </a:p>
        </p:txBody>
      </p:sp>
      <p:sp>
        <p:nvSpPr>
          <p:cNvPr id="18" name="Picture Placeholder 11">
            <a:extLst>
              <a:ext uri="{FF2B5EF4-FFF2-40B4-BE49-F238E27FC236}">
                <a16:creationId xmlns:a16="http://schemas.microsoft.com/office/drawing/2014/main" id="{95544A62-DA23-4840-99DE-09AFC8F4DC48}"/>
              </a:ext>
            </a:extLst>
          </p:cNvPr>
          <p:cNvSpPr>
            <a:spLocks noGrp="1"/>
          </p:cNvSpPr>
          <p:nvPr>
            <p:ph type="pic" sz="quarter" idx="14"/>
          </p:nvPr>
        </p:nvSpPr>
        <p:spPr>
          <a:xfrm>
            <a:off x="3054096" y="0"/>
            <a:ext cx="3054096" cy="3776472"/>
          </a:xfrm>
          <a:solidFill>
            <a:schemeClr val="accent5"/>
          </a:solidFill>
        </p:spPr>
        <p:txBody>
          <a:bodyPr>
            <a:noAutofit/>
          </a:bodyPr>
          <a:lstStyle/>
          <a:p>
            <a:r>
              <a:rPr lang="en-US"/>
              <a:t>Click icon to add picture</a:t>
            </a:r>
          </a:p>
        </p:txBody>
      </p:sp>
      <p:sp>
        <p:nvSpPr>
          <p:cNvPr id="19" name="Picture Placeholder 11">
            <a:extLst>
              <a:ext uri="{FF2B5EF4-FFF2-40B4-BE49-F238E27FC236}">
                <a16:creationId xmlns:a16="http://schemas.microsoft.com/office/drawing/2014/main" id="{0C91AF30-C5BB-4601-BDEB-E60C93A16933}"/>
              </a:ext>
            </a:extLst>
          </p:cNvPr>
          <p:cNvSpPr>
            <a:spLocks noGrp="1"/>
          </p:cNvSpPr>
          <p:nvPr>
            <p:ph type="pic" sz="quarter" idx="15"/>
          </p:nvPr>
        </p:nvSpPr>
        <p:spPr>
          <a:xfrm>
            <a:off x="6083808" y="0"/>
            <a:ext cx="3054096" cy="3776472"/>
          </a:xfrm>
          <a:solidFill>
            <a:schemeClr val="accent5"/>
          </a:solidFill>
        </p:spPr>
        <p:txBody>
          <a:bodyPr>
            <a:noAutofit/>
          </a:bodyPr>
          <a:lstStyle/>
          <a:p>
            <a:r>
              <a:rPr lang="en-US"/>
              <a:t>Click icon to add picture</a:t>
            </a:r>
          </a:p>
        </p:txBody>
      </p:sp>
      <p:sp>
        <p:nvSpPr>
          <p:cNvPr id="20" name="Picture Placeholder 11">
            <a:extLst>
              <a:ext uri="{FF2B5EF4-FFF2-40B4-BE49-F238E27FC236}">
                <a16:creationId xmlns:a16="http://schemas.microsoft.com/office/drawing/2014/main" id="{5B625AA5-EA5B-4115-A461-DA2C7087D83E}"/>
              </a:ext>
            </a:extLst>
          </p:cNvPr>
          <p:cNvSpPr>
            <a:spLocks noGrp="1"/>
          </p:cNvSpPr>
          <p:nvPr>
            <p:ph type="pic" sz="quarter" idx="16"/>
          </p:nvPr>
        </p:nvSpPr>
        <p:spPr>
          <a:xfrm>
            <a:off x="9137904" y="0"/>
            <a:ext cx="3054096" cy="3776472"/>
          </a:xfrm>
          <a:solidFill>
            <a:schemeClr val="accent5"/>
          </a:solidFill>
        </p:spPr>
        <p:txBody>
          <a:bodyPr>
            <a:noAutofit/>
          </a:bodyPr>
          <a:lstStyle/>
          <a:p>
            <a:r>
              <a:rPr lang="en-US"/>
              <a:t>Click icon to add picture</a:t>
            </a:r>
          </a:p>
        </p:txBody>
      </p:sp>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a:noAutofit/>
          </a:bodyPr>
          <a:lstStyle/>
          <a:p>
            <a:r>
              <a:rPr lang="en-US"/>
              <a:t>Tuesday, February 2, 20XX</a:t>
            </a:r>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a:noAutofit/>
          </a:bodyPr>
          <a:lstStyle/>
          <a:p>
            <a:r>
              <a:rPr lang="en-US"/>
              <a:t>Sample Footer Text</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
        <p:nvSpPr>
          <p:cNvPr id="11" name="Content Placeholder 6">
            <a:extLst>
              <a:ext uri="{FF2B5EF4-FFF2-40B4-BE49-F238E27FC236}">
                <a16:creationId xmlns:a16="http://schemas.microsoft.com/office/drawing/2014/main" id="{1B1AE41C-3196-4E6F-A3A8-313A92677FF3}"/>
              </a:ext>
            </a:extLst>
          </p:cNvPr>
          <p:cNvSpPr>
            <a:spLocks noGrp="1"/>
          </p:cNvSpPr>
          <p:nvPr>
            <p:ph sz="quarter" idx="15"/>
          </p:nvPr>
        </p:nvSpPr>
        <p:spPr>
          <a:xfrm>
            <a:off x="5262411" y="4508500"/>
            <a:ext cx="6221412" cy="1563688"/>
          </a:xfrm>
        </p:spPr>
        <p:txBody>
          <a:bodyPr>
            <a:noAutofit/>
          </a:bodyPr>
          <a:lstStyle>
            <a:lvl1pPr marL="228600" indent="-228600">
              <a:lnSpc>
                <a:spcPct val="100000"/>
              </a:lnSpc>
              <a:buFont typeface="Arial" panose="020B0604020202020204" pitchFamily="34" charset="0"/>
              <a:buChar char="•"/>
              <a:defRPr sz="2000"/>
            </a:lvl1pPr>
            <a:lvl2pPr>
              <a:buNone/>
              <a:defRPr sz="1900"/>
            </a:lvl2pPr>
            <a:lvl3pPr>
              <a:buNone/>
              <a:defRPr sz="1900"/>
            </a:lvl3pPr>
            <a:lvl4pPr>
              <a:buNone/>
              <a:defRPr sz="1900"/>
            </a:lvl4pPr>
            <a:lvl5pPr>
              <a:buNone/>
              <a:defRPr sz="1900"/>
            </a:lvl5pPr>
          </a:lstStyle>
          <a:p>
            <a:pPr lvl="0"/>
            <a:r>
              <a:rPr lang="en-US"/>
              <a:t>Click to edit Master text styles</a:t>
            </a:r>
          </a:p>
        </p:txBody>
      </p:sp>
    </p:spTree>
    <p:extLst>
      <p:ext uri="{BB962C8B-B14F-4D97-AF65-F5344CB8AC3E}">
        <p14:creationId xmlns:p14="http://schemas.microsoft.com/office/powerpoint/2010/main" val="25702607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_Section break">
    <p:bg>
      <p:bgRef idx="1001">
        <a:schemeClr val="bg1"/>
      </p:bgRef>
    </p:bg>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F75B2FBE-0C5C-48AA-8D7F-9D5B7373CC9A}"/>
              </a:ext>
            </a:extLst>
          </p:cNvPr>
          <p:cNvSpPr>
            <a:spLocks noGrp="1"/>
          </p:cNvSpPr>
          <p:nvPr>
            <p:ph type="pic" sz="quarter" idx="13"/>
          </p:nvPr>
        </p:nvSpPr>
        <p:spPr>
          <a:xfrm>
            <a:off x="0" y="0"/>
            <a:ext cx="12192000" cy="6858000"/>
          </a:xfrm>
          <a:solidFill>
            <a:schemeClr val="accent5"/>
          </a:solidFill>
        </p:spPr>
        <p:txBody>
          <a:bodyPr/>
          <a:lstStyle/>
          <a:p>
            <a:r>
              <a:rPr lang="en-US"/>
              <a:t>Click icon to add picture</a:t>
            </a:r>
          </a:p>
        </p:txBody>
      </p:sp>
      <p:sp>
        <p:nvSpPr>
          <p:cNvPr id="4" name="Date Placeholder 3">
            <a:extLst>
              <a:ext uri="{FF2B5EF4-FFF2-40B4-BE49-F238E27FC236}">
                <a16:creationId xmlns:a16="http://schemas.microsoft.com/office/drawing/2014/main" id="{56403DDF-462A-45CE-931B-010AB4F73C3F}"/>
              </a:ext>
            </a:extLst>
          </p:cNvPr>
          <p:cNvSpPr>
            <a:spLocks noGrp="1"/>
          </p:cNvSpPr>
          <p:nvPr>
            <p:ph type="dt" sz="half" idx="10"/>
          </p:nvPr>
        </p:nvSpPr>
        <p:spPr/>
        <p:txBody>
          <a:bodyPr/>
          <a:lstStyle/>
          <a:p>
            <a:r>
              <a:rPr lang="en-US"/>
              <a:t>Tuesday, February 2, 20XX</a:t>
            </a:r>
          </a:p>
        </p:txBody>
      </p:sp>
      <p:sp>
        <p:nvSpPr>
          <p:cNvPr id="5" name="Footer Placeholder 4">
            <a:extLst>
              <a:ext uri="{FF2B5EF4-FFF2-40B4-BE49-F238E27FC236}">
                <a16:creationId xmlns:a16="http://schemas.microsoft.com/office/drawing/2014/main" id="{39E10702-2ACF-4768-9E91-8CB87B89594D}"/>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E8DFA722-391E-4FCF-8E15-0D7E2EC02B63}"/>
              </a:ext>
            </a:extLst>
          </p:cNvPr>
          <p:cNvSpPr>
            <a:spLocks noGrp="1"/>
          </p:cNvSpPr>
          <p:nvPr>
            <p:ph type="sldNum" sz="quarter" idx="12"/>
          </p:nvPr>
        </p:nvSpPr>
        <p:spPr/>
        <p:txBody>
          <a:bodyPr/>
          <a:lstStyle/>
          <a:p>
            <a:fld id="{DBA1B0FB-D917-4C8C-928F-313BD683BF39}" type="slidenum">
              <a:rPr lang="en-US" smtClean="0"/>
              <a:t>‹#›</a:t>
            </a:fld>
            <a:endParaRPr lang="en-US"/>
          </a:p>
        </p:txBody>
      </p:sp>
      <p:sp>
        <p:nvSpPr>
          <p:cNvPr id="13" name="Rectangle 12">
            <a:extLst>
              <a:ext uri="{FF2B5EF4-FFF2-40B4-BE49-F238E27FC236}">
                <a16:creationId xmlns:a16="http://schemas.microsoft.com/office/drawing/2014/main" id="{80517979-166D-4AAA-ABBC-0C3E5C2ECF37}"/>
              </a:ext>
              <a:ext uri="{C183D7F6-B498-43B3-948B-1728B52AA6E4}">
                <adec:decorative xmlns:adec="http://schemas.microsoft.com/office/drawing/2017/decorative" xmlns="" val="1"/>
              </a:ext>
            </a:extLst>
          </p:cNvPr>
          <p:cNvSpPr/>
          <p:nvPr userDrawn="1"/>
        </p:nvSpPr>
        <p:spPr>
          <a:xfrm>
            <a:off x="0" y="5773729"/>
            <a:ext cx="12192000" cy="1084271"/>
          </a:xfrm>
          <a:prstGeom prst="rect">
            <a:avLst/>
          </a:prstGeom>
          <a:gradFill flip="none" rotWithShape="1">
            <a:gsLst>
              <a:gs pos="90000">
                <a:schemeClr val="bg2">
                  <a:alpha val="60000"/>
                </a:schemeClr>
              </a:gs>
              <a:gs pos="28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E111559-B769-4E2A-A891-97B3C4AA6BAC}"/>
              </a:ext>
            </a:extLst>
          </p:cNvPr>
          <p:cNvSpPr/>
          <p:nvPr userDrawn="1"/>
        </p:nvSpPr>
        <p:spPr>
          <a:xfrm rot="10800000">
            <a:off x="0" y="-3"/>
            <a:ext cx="9000000" cy="6857998"/>
          </a:xfrm>
          <a:prstGeom prst="rect">
            <a:avLst/>
          </a:prstGeom>
          <a:gradFill flip="none" rotWithShape="1">
            <a:gsLst>
              <a:gs pos="50000">
                <a:schemeClr val="bg2">
                  <a:alpha val="60000"/>
                </a:schemeClr>
              </a:gs>
              <a:gs pos="0">
                <a:schemeClr val="bg2">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itle 1">
            <a:extLst>
              <a:ext uri="{FF2B5EF4-FFF2-40B4-BE49-F238E27FC236}">
                <a16:creationId xmlns:a16="http://schemas.microsoft.com/office/drawing/2014/main" id="{754E1219-253E-4FEF-A576-83857F44BA01}"/>
              </a:ext>
            </a:extLst>
          </p:cNvPr>
          <p:cNvSpPr>
            <a:spLocks noGrp="1"/>
          </p:cNvSpPr>
          <p:nvPr>
            <p:ph type="ctrTitle"/>
          </p:nvPr>
        </p:nvSpPr>
        <p:spPr>
          <a:xfrm>
            <a:off x="550863" y="549275"/>
            <a:ext cx="5437187" cy="2986234"/>
          </a:xfrm>
        </p:spPr>
        <p:txBody>
          <a:bodyPr anchor="b" anchorCtr="0">
            <a:noAutofit/>
          </a:bodyPr>
          <a:lstStyle>
            <a:lvl1pPr>
              <a:defRPr sz="6400"/>
            </a:lvl1pPr>
          </a:lstStyle>
          <a:p>
            <a:r>
              <a:rPr lang="en-US"/>
              <a:t>Click to edit Master title style</a:t>
            </a:r>
            <a:endParaRPr lang="en-US" dirty="0"/>
          </a:p>
        </p:txBody>
      </p:sp>
      <p:sp>
        <p:nvSpPr>
          <p:cNvPr id="16" name="Subtitle 2">
            <a:extLst>
              <a:ext uri="{FF2B5EF4-FFF2-40B4-BE49-F238E27FC236}">
                <a16:creationId xmlns:a16="http://schemas.microsoft.com/office/drawing/2014/main" id="{93411FC5-0B5A-4566-9984-827485AF9265}"/>
              </a:ext>
            </a:extLst>
          </p:cNvPr>
          <p:cNvSpPr>
            <a:spLocks noGrp="1"/>
          </p:cNvSpPr>
          <p:nvPr>
            <p:ph type="subTitle" idx="1"/>
          </p:nvPr>
        </p:nvSpPr>
        <p:spPr>
          <a:xfrm>
            <a:off x="550863" y="3816724"/>
            <a:ext cx="5437187" cy="2265216"/>
          </a:xfrm>
        </p:spPr>
        <p:txBody>
          <a:bodyPr>
            <a:noAutofit/>
          </a:bodyPr>
          <a:lstStyle>
            <a:lvl1pPr>
              <a:buNone/>
              <a:defRPr sz="2400"/>
            </a:lvl1pPr>
          </a:lstStyle>
          <a:p>
            <a:r>
              <a:rPr lang="en-US">
                <a:solidFill>
                  <a:schemeClr val="tx1">
                    <a:alpha val="60000"/>
                  </a:schemeClr>
                </a:solidFill>
              </a:rPr>
              <a:t>Click to edit Master subtitle style</a:t>
            </a:r>
            <a:endParaRPr lang="en-US" dirty="0">
              <a:solidFill>
                <a:schemeClr val="tx1">
                  <a:alpha val="60000"/>
                </a:schemeClr>
              </a:solidFill>
            </a:endParaRPr>
          </a:p>
        </p:txBody>
      </p:sp>
    </p:spTree>
    <p:extLst>
      <p:ext uri="{BB962C8B-B14F-4D97-AF65-F5344CB8AC3E}">
        <p14:creationId xmlns:p14="http://schemas.microsoft.com/office/powerpoint/2010/main" val="1023429560"/>
      </p:ext>
    </p:extLst>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_Section break">
    <p:bg>
      <p:bgRef idx="1001">
        <a:schemeClr val="bg1"/>
      </p:bgRef>
    </p:bg>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F75B2FBE-0C5C-48AA-8D7F-9D5B7373CC9A}"/>
              </a:ext>
            </a:extLst>
          </p:cNvPr>
          <p:cNvSpPr>
            <a:spLocks noGrp="1"/>
          </p:cNvSpPr>
          <p:nvPr>
            <p:ph type="pic" sz="quarter" idx="13"/>
          </p:nvPr>
        </p:nvSpPr>
        <p:spPr>
          <a:xfrm>
            <a:off x="0" y="0"/>
            <a:ext cx="12192000" cy="6858000"/>
          </a:xfrm>
          <a:solidFill>
            <a:schemeClr val="bg2"/>
          </a:solidFill>
        </p:spPr>
        <p:txBody>
          <a:bodyPr/>
          <a:lstStyle/>
          <a:p>
            <a:r>
              <a:rPr lang="en-US"/>
              <a:t>Click icon to add picture</a:t>
            </a:r>
          </a:p>
        </p:txBody>
      </p:sp>
      <p:sp>
        <p:nvSpPr>
          <p:cNvPr id="16" name="Subtitle 2">
            <a:extLst>
              <a:ext uri="{FF2B5EF4-FFF2-40B4-BE49-F238E27FC236}">
                <a16:creationId xmlns:a16="http://schemas.microsoft.com/office/drawing/2014/main" id="{93411FC5-0B5A-4566-9984-827485AF9265}"/>
              </a:ext>
            </a:extLst>
          </p:cNvPr>
          <p:cNvSpPr>
            <a:spLocks noGrp="1"/>
          </p:cNvSpPr>
          <p:nvPr>
            <p:ph type="subTitle" idx="1"/>
          </p:nvPr>
        </p:nvSpPr>
        <p:spPr>
          <a:xfrm>
            <a:off x="0" y="3557281"/>
            <a:ext cx="6640285" cy="3300719"/>
          </a:xfrm>
          <a:gradFill>
            <a:gsLst>
              <a:gs pos="0">
                <a:schemeClr val="bg2">
                  <a:alpha val="0"/>
                </a:schemeClr>
              </a:gs>
              <a:gs pos="50000">
                <a:schemeClr val="bg2">
                  <a:alpha val="60000"/>
                </a:schemeClr>
              </a:gs>
            </a:gsLst>
            <a:lin ang="10800000" scaled="1"/>
          </a:gradFill>
        </p:spPr>
        <p:txBody>
          <a:bodyPr>
            <a:noAutofit/>
          </a:bodyPr>
          <a:lstStyle>
            <a:lvl1pPr marL="548640" indent="0">
              <a:lnSpc>
                <a:spcPct val="200000"/>
              </a:lnSpc>
              <a:buNone/>
              <a:defRPr/>
            </a:lvl1pPr>
          </a:lstStyle>
          <a:p>
            <a:r>
              <a:rPr lang="en-US">
                <a:solidFill>
                  <a:schemeClr val="tx1">
                    <a:alpha val="60000"/>
                  </a:schemeClr>
                </a:solidFill>
              </a:rPr>
              <a:t>Click to edit Master subtitle style</a:t>
            </a:r>
            <a:endParaRPr lang="en-US" dirty="0">
              <a:solidFill>
                <a:schemeClr val="tx1">
                  <a:alpha val="60000"/>
                </a:schemeClr>
              </a:solidFill>
            </a:endParaRPr>
          </a:p>
        </p:txBody>
      </p:sp>
      <p:sp>
        <p:nvSpPr>
          <p:cNvPr id="15" name="Title 1">
            <a:extLst>
              <a:ext uri="{FF2B5EF4-FFF2-40B4-BE49-F238E27FC236}">
                <a16:creationId xmlns:a16="http://schemas.microsoft.com/office/drawing/2014/main" id="{754E1219-253E-4FEF-A576-83857F44BA01}"/>
              </a:ext>
            </a:extLst>
          </p:cNvPr>
          <p:cNvSpPr>
            <a:spLocks noGrp="1"/>
          </p:cNvSpPr>
          <p:nvPr>
            <p:ph type="ctrTitle"/>
          </p:nvPr>
        </p:nvSpPr>
        <p:spPr>
          <a:xfrm>
            <a:off x="0" y="0"/>
            <a:ext cx="6640285" cy="3535509"/>
          </a:xfrm>
          <a:gradFill flip="none" rotWithShape="1">
            <a:gsLst>
              <a:gs pos="0">
                <a:schemeClr val="bg2">
                  <a:alpha val="0"/>
                </a:schemeClr>
              </a:gs>
              <a:gs pos="50000">
                <a:schemeClr val="bg2">
                  <a:alpha val="70000"/>
                </a:schemeClr>
              </a:gs>
            </a:gsLst>
            <a:lin ang="10800000" scaled="1"/>
            <a:tileRect/>
          </a:gradFill>
        </p:spPr>
        <p:txBody>
          <a:bodyPr anchor="b" anchorCtr="0">
            <a:noAutofit/>
          </a:bodyPr>
          <a:lstStyle>
            <a:lvl1pPr marL="548640">
              <a:spcAft>
                <a:spcPts val="1200"/>
              </a:spcAft>
              <a:defRPr sz="6400"/>
            </a:lvl1pPr>
          </a:lstStyle>
          <a:p>
            <a:r>
              <a:rPr lang="en-US"/>
              <a:t>Click to edit Master title style</a:t>
            </a:r>
            <a:endParaRPr lang="en-US" dirty="0"/>
          </a:p>
        </p:txBody>
      </p:sp>
    </p:spTree>
    <p:extLst>
      <p:ext uri="{BB962C8B-B14F-4D97-AF65-F5344CB8AC3E}">
        <p14:creationId xmlns:p14="http://schemas.microsoft.com/office/powerpoint/2010/main" val="2229304515"/>
      </p:ext>
    </p:extLst>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5_Chart Table Timeline">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3BDBC526-6DCD-4FF6-8395-D8C22E46E527}"/>
              </a:ext>
            </a:extLst>
          </p:cNvPr>
          <p:cNvGrpSpPr/>
          <p:nvPr/>
        </p:nvGrpSpPr>
        <p:grpSpPr>
          <a:xfrm>
            <a:off x="613998" y="5334748"/>
            <a:ext cx="678135" cy="990000"/>
            <a:chOff x="10490969" y="1448827"/>
            <a:chExt cx="678135" cy="990000"/>
          </a:xfrm>
        </p:grpSpPr>
        <p:sp>
          <p:nvSpPr>
            <p:cNvPr id="13" name="Freeform: Shape 12">
              <a:extLst>
                <a:ext uri="{FF2B5EF4-FFF2-40B4-BE49-F238E27FC236}">
                  <a16:creationId xmlns:a16="http://schemas.microsoft.com/office/drawing/2014/main" id="{02ECB475-568C-47AC-B16D-2E202DEB2DE0}"/>
                </a:ext>
              </a:extLst>
            </p:cNvPr>
            <p:cNvSpPr>
              <a:spLocks noChangeAspect="1"/>
            </p:cNvSpPr>
            <p:nvPr/>
          </p:nvSpPr>
          <p:spPr>
            <a:xfrm rot="2700000" flipH="1" flipV="1">
              <a:off x="10268976" y="1743588"/>
              <a:ext cx="926985" cy="463493"/>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127000" dist="50800" dir="13500000">
                <a:schemeClr val="accent1">
                  <a:lumMod val="40000"/>
                  <a:lumOff val="6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tx1"/>
                </a:solidFill>
              </a:endParaRPr>
            </a:p>
          </p:txBody>
        </p:sp>
        <p:sp>
          <p:nvSpPr>
            <p:cNvPr id="14" name="Oval 13">
              <a:extLst>
                <a:ext uri="{FF2B5EF4-FFF2-40B4-BE49-F238E27FC236}">
                  <a16:creationId xmlns:a16="http://schemas.microsoft.com/office/drawing/2014/main" id="{080D8764-525A-441E-B58F-068E82F09714}"/>
                </a:ext>
              </a:extLst>
            </p:cNvPr>
            <p:cNvSpPr/>
            <p:nvPr/>
          </p:nvSpPr>
          <p:spPr>
            <a:xfrm rot="8100000" flipH="1" flipV="1">
              <a:off x="11115555" y="1939340"/>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5" name="Oval 14">
              <a:extLst>
                <a:ext uri="{FF2B5EF4-FFF2-40B4-BE49-F238E27FC236}">
                  <a16:creationId xmlns:a16="http://schemas.microsoft.com/office/drawing/2014/main" id="{11196109-6F2B-4738-B2FC-2CCC753AABD4}"/>
                </a:ext>
              </a:extLst>
            </p:cNvPr>
            <p:cNvSpPr/>
            <p:nvPr/>
          </p:nvSpPr>
          <p:spPr>
            <a:xfrm rot="8100000" flipH="1" flipV="1">
              <a:off x="10625042" y="1448827"/>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6" name="Freeform: Shape 15">
              <a:extLst>
                <a:ext uri="{FF2B5EF4-FFF2-40B4-BE49-F238E27FC236}">
                  <a16:creationId xmlns:a16="http://schemas.microsoft.com/office/drawing/2014/main" id="{F7E468C2-69B8-470B-85E3-801A3CB1D7E2}"/>
                </a:ext>
              </a:extLst>
            </p:cNvPr>
            <p:cNvSpPr>
              <a:spLocks noChangeAspect="1"/>
            </p:cNvSpPr>
            <p:nvPr/>
          </p:nvSpPr>
          <p:spPr>
            <a:xfrm rot="2700000" flipH="1" flipV="1">
              <a:off x="10292519" y="1686748"/>
              <a:ext cx="926985" cy="530086"/>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20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tx1"/>
                </a:solidFill>
              </a:endParaRPr>
            </a:p>
          </p:txBody>
        </p:sp>
      </p:grpSp>
      <p:sp>
        <p:nvSpPr>
          <p:cNvPr id="2" name="Title 1">
            <a:extLst>
              <a:ext uri="{FF2B5EF4-FFF2-40B4-BE49-F238E27FC236}">
                <a16:creationId xmlns:a16="http://schemas.microsoft.com/office/drawing/2014/main" id="{B1A4B040-51E3-4DA0-B21D-EEE173E7536F}"/>
              </a:ext>
            </a:extLst>
          </p:cNvPr>
          <p:cNvSpPr>
            <a:spLocks noGrp="1"/>
          </p:cNvSpPr>
          <p:nvPr>
            <p:ph type="title"/>
          </p:nvPr>
        </p:nvSpPr>
        <p:spPr>
          <a:xfrm>
            <a:off x="550862" y="549275"/>
            <a:ext cx="11091600" cy="1332000"/>
          </a:xfrm>
        </p:spPr>
        <p:txBody>
          <a:bodyPr vert="horz" wrap="square" lIns="0" tIns="0" rIns="0" bIns="0" rtlCol="0" anchor="t" anchorCtr="0">
            <a:noAutofit/>
          </a:bodyPr>
          <a:lstStyle>
            <a:lvl1pPr>
              <a:defRPr lang="en-US" dirty="0"/>
            </a:lvl1pPr>
          </a:lstStyle>
          <a:p>
            <a:pPr lvl="0">
              <a:lnSpc>
                <a:spcPct val="100000"/>
              </a:lnSpc>
            </a:pPr>
            <a:r>
              <a:rPr lang="en-US"/>
              <a:t>Click to edit Master title style</a:t>
            </a:r>
            <a:endParaRPr lang="en-US" dirty="0"/>
          </a:p>
        </p:txBody>
      </p:sp>
      <p:sp>
        <p:nvSpPr>
          <p:cNvPr id="3" name="Content Placeholder 2">
            <a:extLst>
              <a:ext uri="{FF2B5EF4-FFF2-40B4-BE49-F238E27FC236}">
                <a16:creationId xmlns:a16="http://schemas.microsoft.com/office/drawing/2014/main" id="{F8A2CD90-429B-4A55-B6C8-DD6CE6994118}"/>
              </a:ext>
            </a:extLst>
          </p:cNvPr>
          <p:cNvSpPr>
            <a:spLocks noGrp="1"/>
          </p:cNvSpPr>
          <p:nvPr>
            <p:ph idx="1"/>
          </p:nvPr>
        </p:nvSpPr>
        <p:spPr>
          <a:xfrm>
            <a:off x="550863" y="2113199"/>
            <a:ext cx="11090274" cy="3979625"/>
          </a:xfr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D4EE704-5DCA-484E-85E0-0E3A7B1C5046}"/>
              </a:ext>
            </a:extLst>
          </p:cNvPr>
          <p:cNvSpPr>
            <a:spLocks noGrp="1"/>
          </p:cNvSpPr>
          <p:nvPr>
            <p:ph type="dt" sz="half" idx="10"/>
          </p:nvPr>
        </p:nvSpPr>
        <p:spPr/>
        <p:txBody>
          <a:bodyPr>
            <a:noAutofit/>
          </a:bodyPr>
          <a:lstStyle/>
          <a:p>
            <a:r>
              <a:rPr lang="en-US"/>
              <a:t>Tuesday, February 2, 20XX</a:t>
            </a:r>
          </a:p>
        </p:txBody>
      </p:sp>
      <p:sp>
        <p:nvSpPr>
          <p:cNvPr id="5" name="Footer Placeholder 4">
            <a:extLst>
              <a:ext uri="{FF2B5EF4-FFF2-40B4-BE49-F238E27FC236}">
                <a16:creationId xmlns:a16="http://schemas.microsoft.com/office/drawing/2014/main" id="{4CA69B66-1C18-44A2-93F7-97DED26F24AB}"/>
              </a:ext>
            </a:extLst>
          </p:cNvPr>
          <p:cNvSpPr>
            <a:spLocks noGrp="1"/>
          </p:cNvSpPr>
          <p:nvPr>
            <p:ph type="ftr" sz="quarter" idx="11"/>
          </p:nvPr>
        </p:nvSpPr>
        <p:spPr/>
        <p:txBody>
          <a:bodyPr>
            <a:noAutofit/>
          </a:bodyPr>
          <a:lstStyle/>
          <a:p>
            <a:r>
              <a:rPr lang="en-US"/>
              <a:t>Sample Footer Text</a:t>
            </a:r>
          </a:p>
        </p:txBody>
      </p:sp>
      <p:sp>
        <p:nvSpPr>
          <p:cNvPr id="6" name="Slide Number Placeholder 5">
            <a:extLst>
              <a:ext uri="{FF2B5EF4-FFF2-40B4-BE49-F238E27FC236}">
                <a16:creationId xmlns:a16="http://schemas.microsoft.com/office/drawing/2014/main" id="{7E44B5A0-66FA-433A-8DC5-C097C63B4DFC}"/>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36160711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7_Quote">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7062BF5C-3876-4161-B4FF-14CA94D326C6}"/>
              </a:ext>
            </a:extLst>
          </p:cNvPr>
          <p:cNvSpPr>
            <a:spLocks noGrp="1"/>
          </p:cNvSpPr>
          <p:nvPr>
            <p:ph type="title"/>
          </p:nvPr>
        </p:nvSpPr>
        <p:spPr>
          <a:xfrm>
            <a:off x="550864" y="549275"/>
            <a:ext cx="3566160" cy="3384550"/>
          </a:xfrm>
        </p:spPr>
        <p:txBody>
          <a:bodyPr wrap="square" anchor="b" anchorCtr="0">
            <a:noAutofit/>
          </a:bodyPr>
          <a:lstStyle>
            <a:lvl1pPr>
              <a:defRPr sz="4000"/>
            </a:lvl1pPr>
          </a:lstStyle>
          <a:p>
            <a:r>
              <a:rPr lang="en-US"/>
              <a:t>Click to edit Master title style</a:t>
            </a:r>
            <a:endParaRPr lang="en-US" dirty="0"/>
          </a:p>
        </p:txBody>
      </p:sp>
      <p:grpSp>
        <p:nvGrpSpPr>
          <p:cNvPr id="8" name="Group 7">
            <a:extLst>
              <a:ext uri="{FF2B5EF4-FFF2-40B4-BE49-F238E27FC236}">
                <a16:creationId xmlns:a16="http://schemas.microsoft.com/office/drawing/2014/main" id="{B17C5C60-EC4D-410B-9997-0B73289605FD}"/>
              </a:ext>
              <a:ext uri="{C183D7F6-B498-43B3-948B-1728B52AA6E4}">
                <adec:decorative xmlns:adec="http://schemas.microsoft.com/office/drawing/2017/decorative" xmlns="" val="1"/>
              </a:ext>
            </a:extLst>
          </p:cNvPr>
          <p:cNvGrpSpPr/>
          <p:nvPr userDrawn="1"/>
        </p:nvGrpSpPr>
        <p:grpSpPr>
          <a:xfrm>
            <a:off x="10822156" y="4143453"/>
            <a:ext cx="734257" cy="760506"/>
            <a:chOff x="5243759" y="1363788"/>
            <a:chExt cx="734257" cy="760506"/>
          </a:xfrm>
        </p:grpSpPr>
        <p:sp>
          <p:nvSpPr>
            <p:cNvPr id="9" name="Freeform 5">
              <a:extLst>
                <a:ext uri="{FF2B5EF4-FFF2-40B4-BE49-F238E27FC236}">
                  <a16:creationId xmlns:a16="http://schemas.microsoft.com/office/drawing/2014/main" id="{0573155C-3428-4F4F-AE66-A519D777EAAE}"/>
                </a:ext>
              </a:extLst>
            </p:cNvPr>
            <p:cNvSpPr>
              <a:spLocks/>
            </p:cNvSpPr>
            <p:nvPr/>
          </p:nvSpPr>
          <p:spPr bwMode="auto">
            <a:xfrm rot="1800000">
              <a:off x="5356930" y="1363788"/>
              <a:ext cx="621086" cy="364601"/>
            </a:xfrm>
            <a:custGeom>
              <a:avLst/>
              <a:gdLst>
                <a:gd name="T0" fmla="*/ 266 w 540"/>
                <a:gd name="T1" fmla="*/ 0 h 317"/>
                <a:gd name="T2" fmla="*/ 0 w 540"/>
                <a:gd name="T3" fmla="*/ 158 h 317"/>
                <a:gd name="T4" fmla="*/ 266 w 540"/>
                <a:gd name="T5" fmla="*/ 317 h 317"/>
                <a:gd name="T6" fmla="*/ 540 w 540"/>
                <a:gd name="T7" fmla="*/ 158 h 317"/>
                <a:gd name="T8" fmla="*/ 266 w 540"/>
                <a:gd name="T9" fmla="*/ 0 h 317"/>
              </a:gdLst>
              <a:ahLst/>
              <a:cxnLst>
                <a:cxn ang="0">
                  <a:pos x="T0" y="T1"/>
                </a:cxn>
                <a:cxn ang="0">
                  <a:pos x="T2" y="T3"/>
                </a:cxn>
                <a:cxn ang="0">
                  <a:pos x="T4" y="T5"/>
                </a:cxn>
                <a:cxn ang="0">
                  <a:pos x="T6" y="T7"/>
                </a:cxn>
                <a:cxn ang="0">
                  <a:pos x="T8" y="T9"/>
                </a:cxn>
              </a:cxnLst>
              <a:rect l="0" t="0" r="r" b="b"/>
              <a:pathLst>
                <a:path w="540" h="317">
                  <a:moveTo>
                    <a:pt x="266" y="0"/>
                  </a:moveTo>
                  <a:lnTo>
                    <a:pt x="0" y="158"/>
                  </a:lnTo>
                  <a:lnTo>
                    <a:pt x="266" y="317"/>
                  </a:lnTo>
                  <a:lnTo>
                    <a:pt x="540" y="158"/>
                  </a:lnTo>
                  <a:lnTo>
                    <a:pt x="266"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0" name="Freeform 6">
              <a:extLst>
                <a:ext uri="{FF2B5EF4-FFF2-40B4-BE49-F238E27FC236}">
                  <a16:creationId xmlns:a16="http://schemas.microsoft.com/office/drawing/2014/main" id="{1853496C-159E-4D47-94B5-0835FB6511BA}"/>
                </a:ext>
              </a:extLst>
            </p:cNvPr>
            <p:cNvSpPr>
              <a:spLocks/>
            </p:cNvSpPr>
            <p:nvPr/>
          </p:nvSpPr>
          <p:spPr bwMode="auto">
            <a:xfrm rot="1800000">
              <a:off x="5243759" y="1430747"/>
              <a:ext cx="305942" cy="538275"/>
            </a:xfrm>
            <a:custGeom>
              <a:avLst/>
              <a:gdLst>
                <a:gd name="T0" fmla="*/ 266 w 266"/>
                <a:gd name="T1" fmla="*/ 468 h 468"/>
                <a:gd name="T2" fmla="*/ 0 w 266"/>
                <a:gd name="T3" fmla="*/ 310 h 468"/>
                <a:gd name="T4" fmla="*/ 0 w 266"/>
                <a:gd name="T5" fmla="*/ 310 h 468"/>
                <a:gd name="T6" fmla="*/ 0 w 266"/>
                <a:gd name="T7" fmla="*/ 0 h 468"/>
                <a:gd name="T8" fmla="*/ 0 w 266"/>
                <a:gd name="T9" fmla="*/ 0 h 468"/>
                <a:gd name="T10" fmla="*/ 266 w 266"/>
                <a:gd name="T11" fmla="*/ 159 h 468"/>
                <a:gd name="T12" fmla="*/ 266 w 266"/>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266" h="468">
                  <a:moveTo>
                    <a:pt x="266" y="468"/>
                  </a:moveTo>
                  <a:lnTo>
                    <a:pt x="0" y="310"/>
                  </a:lnTo>
                  <a:lnTo>
                    <a:pt x="0" y="310"/>
                  </a:lnTo>
                  <a:lnTo>
                    <a:pt x="0" y="0"/>
                  </a:lnTo>
                  <a:lnTo>
                    <a:pt x="0" y="0"/>
                  </a:lnTo>
                  <a:lnTo>
                    <a:pt x="266" y="159"/>
                  </a:lnTo>
                  <a:lnTo>
                    <a:pt x="266" y="468"/>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980000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1" name="Freeform 8">
              <a:extLst>
                <a:ext uri="{FF2B5EF4-FFF2-40B4-BE49-F238E27FC236}">
                  <a16:creationId xmlns:a16="http://schemas.microsoft.com/office/drawing/2014/main" id="{CE93E330-715B-44E8-84D9-CE166D428DAB}"/>
                </a:ext>
              </a:extLst>
            </p:cNvPr>
            <p:cNvSpPr>
              <a:spLocks/>
            </p:cNvSpPr>
            <p:nvPr/>
          </p:nvSpPr>
          <p:spPr bwMode="auto">
            <a:xfrm rot="1800000">
              <a:off x="5508097" y="1586019"/>
              <a:ext cx="315144" cy="538275"/>
            </a:xfrm>
            <a:custGeom>
              <a:avLst/>
              <a:gdLst>
                <a:gd name="T0" fmla="*/ 274 w 274"/>
                <a:gd name="T1" fmla="*/ 0 h 468"/>
                <a:gd name="T2" fmla="*/ 274 w 274"/>
                <a:gd name="T3" fmla="*/ 310 h 468"/>
                <a:gd name="T4" fmla="*/ 274 w 274"/>
                <a:gd name="T5" fmla="*/ 310 h 468"/>
                <a:gd name="T6" fmla="*/ 0 w 274"/>
                <a:gd name="T7" fmla="*/ 468 h 468"/>
                <a:gd name="T8" fmla="*/ 0 w 274"/>
                <a:gd name="T9" fmla="*/ 159 h 468"/>
                <a:gd name="T10" fmla="*/ 274 w 274"/>
                <a:gd name="T11" fmla="*/ 0 h 468"/>
                <a:gd name="T12" fmla="*/ 274 w 27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274" h="468">
                  <a:moveTo>
                    <a:pt x="274" y="0"/>
                  </a:moveTo>
                  <a:lnTo>
                    <a:pt x="274" y="310"/>
                  </a:lnTo>
                  <a:lnTo>
                    <a:pt x="274" y="310"/>
                  </a:lnTo>
                  <a:lnTo>
                    <a:pt x="0" y="468"/>
                  </a:lnTo>
                  <a:lnTo>
                    <a:pt x="0" y="159"/>
                  </a:lnTo>
                  <a:lnTo>
                    <a:pt x="274" y="0"/>
                  </a:lnTo>
                  <a:lnTo>
                    <a:pt x="274"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8000000" scaled="0"/>
              <a:tileRect/>
            </a:gradFill>
            <a:ln>
              <a:noFill/>
            </a:ln>
            <a:effectLst>
              <a:innerShdw blurRad="254000">
                <a:schemeClr val="accent1">
                  <a:lumMod val="60000"/>
                  <a:lumOff val="40000"/>
                  <a:alpha val="6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12" name="Oval 11">
            <a:extLst>
              <a:ext uri="{FF2B5EF4-FFF2-40B4-BE49-F238E27FC236}">
                <a16:creationId xmlns:a16="http://schemas.microsoft.com/office/drawing/2014/main" id="{80A2FA6F-99B7-4984-A80C-570644889F02}"/>
              </a:ext>
              <a:ext uri="{C183D7F6-B498-43B3-948B-1728B52AA6E4}">
                <adec:decorative xmlns:adec="http://schemas.microsoft.com/office/drawing/2017/decorative" xmlns="" val="1"/>
              </a:ext>
            </a:extLst>
          </p:cNvPr>
          <p:cNvSpPr>
            <a:spLocks noChangeAspect="1"/>
          </p:cNvSpPr>
          <p:nvPr userDrawn="1"/>
        </p:nvSpPr>
        <p:spPr>
          <a:xfrm>
            <a:off x="5668780" y="5059009"/>
            <a:ext cx="1080000" cy="1080000"/>
          </a:xfrm>
          <a:prstGeom prst="ellipse">
            <a:avLst/>
          </a:prstGeom>
          <a:gradFill flip="none" rotWithShape="1">
            <a:gsLst>
              <a:gs pos="100000">
                <a:schemeClr val="bg2">
                  <a:lumMod val="50000"/>
                  <a:lumOff val="50000"/>
                </a:schemeClr>
              </a:gs>
              <a:gs pos="60000">
                <a:schemeClr val="bg2">
                  <a:lumMod val="100000"/>
                </a:schemeClr>
              </a:gs>
            </a:gsLst>
            <a:path path="circle">
              <a:fillToRect l="100000" b="100000"/>
            </a:path>
            <a:tileRect t="-100000" r="-100000"/>
          </a:gradFill>
          <a:ln>
            <a:noFill/>
          </a:ln>
          <a:effectLst>
            <a:innerShdw blurRad="254000" dist="127000" dir="2700000">
              <a:schemeClr val="accent1">
                <a:lumMod val="60000"/>
                <a:lumOff val="40000"/>
                <a:alpha val="4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7" name="Content Placeholder 16">
            <a:extLst>
              <a:ext uri="{FF2B5EF4-FFF2-40B4-BE49-F238E27FC236}">
                <a16:creationId xmlns:a16="http://schemas.microsoft.com/office/drawing/2014/main" id="{439C8C03-81B3-4DE8-B96A-78258E4467CC}"/>
              </a:ext>
            </a:extLst>
          </p:cNvPr>
          <p:cNvSpPr>
            <a:spLocks noGrp="1"/>
          </p:cNvSpPr>
          <p:nvPr>
            <p:ph sz="quarter" idx="15"/>
          </p:nvPr>
        </p:nvSpPr>
        <p:spPr>
          <a:xfrm>
            <a:off x="550863" y="4097338"/>
            <a:ext cx="3565524" cy="2351087"/>
          </a:xfrm>
        </p:spPr>
        <p:txBody>
          <a:bodyPr>
            <a:noAutofit/>
          </a:bodyPr>
          <a:lstStyle>
            <a:lvl1pPr>
              <a:buNone/>
              <a:defRPr sz="2400"/>
            </a:lvl1pPr>
            <a:lvl2pPr>
              <a:defRPr sz="2000"/>
            </a:lvl2pPr>
            <a:lvl3pPr>
              <a:defRPr sz="2000"/>
            </a:lvl3pPr>
            <a:lvl4pPr>
              <a:defRPr sz="2000"/>
            </a:lvl4pPr>
            <a:lvl5pPr>
              <a:defRPr sz="2000"/>
            </a:lvl5pPr>
          </a:lstStyle>
          <a:p>
            <a:pPr lvl="0"/>
            <a:r>
              <a:rPr lang="en-US"/>
              <a:t>Click to edit Master text styles</a:t>
            </a:r>
          </a:p>
        </p:txBody>
      </p:sp>
      <p:sp>
        <p:nvSpPr>
          <p:cNvPr id="15" name="Picture Placeholder 14">
            <a:extLst>
              <a:ext uri="{FF2B5EF4-FFF2-40B4-BE49-F238E27FC236}">
                <a16:creationId xmlns:a16="http://schemas.microsoft.com/office/drawing/2014/main" id="{C1FBB56D-C8B1-4ED9-A5DB-72BA636DADF3}"/>
              </a:ext>
            </a:extLst>
          </p:cNvPr>
          <p:cNvSpPr>
            <a:spLocks noGrp="1"/>
          </p:cNvSpPr>
          <p:nvPr>
            <p:ph type="pic" sz="quarter" idx="13"/>
          </p:nvPr>
        </p:nvSpPr>
        <p:spPr>
          <a:xfrm>
            <a:off x="5535809" y="656633"/>
            <a:ext cx="5132388" cy="5132388"/>
          </a:xfrm>
          <a:custGeom>
            <a:avLst/>
            <a:gdLst>
              <a:gd name="connsiteX0" fmla="*/ 2566194 w 5132388"/>
              <a:gd name="connsiteY0" fmla="*/ 0 h 5132388"/>
              <a:gd name="connsiteX1" fmla="*/ 5132388 w 5132388"/>
              <a:gd name="connsiteY1" fmla="*/ 2566194 h 5132388"/>
              <a:gd name="connsiteX2" fmla="*/ 2566194 w 5132388"/>
              <a:gd name="connsiteY2" fmla="*/ 5132388 h 5132388"/>
              <a:gd name="connsiteX3" fmla="*/ 0 w 5132388"/>
              <a:gd name="connsiteY3" fmla="*/ 2566194 h 5132388"/>
              <a:gd name="connsiteX4" fmla="*/ 2566194 w 5132388"/>
              <a:gd name="connsiteY4" fmla="*/ 0 h 51323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32388" h="5132388">
                <a:moveTo>
                  <a:pt x="2566194" y="0"/>
                </a:moveTo>
                <a:cubicBezTo>
                  <a:pt x="3983464" y="0"/>
                  <a:pt x="5132388" y="1148924"/>
                  <a:pt x="5132388" y="2566194"/>
                </a:cubicBezTo>
                <a:cubicBezTo>
                  <a:pt x="5132388" y="3983464"/>
                  <a:pt x="3983464" y="5132388"/>
                  <a:pt x="2566194" y="5132388"/>
                </a:cubicBezTo>
                <a:cubicBezTo>
                  <a:pt x="1148924" y="5132388"/>
                  <a:pt x="0" y="3983464"/>
                  <a:pt x="0" y="2566194"/>
                </a:cubicBezTo>
                <a:cubicBezTo>
                  <a:pt x="0" y="1148924"/>
                  <a:pt x="1148924" y="0"/>
                  <a:pt x="2566194" y="0"/>
                </a:cubicBezTo>
                <a:close/>
              </a:path>
            </a:pathLst>
          </a:custGeom>
          <a:solidFill>
            <a:schemeClr val="accent5"/>
          </a:solidFill>
        </p:spPr>
        <p:txBody>
          <a:bodyPr wrap="square">
            <a:noAutofit/>
          </a:bodyPr>
          <a:lstStyle/>
          <a:p>
            <a:r>
              <a:rPr lang="en-US"/>
              <a:t>Click icon to add picture</a:t>
            </a:r>
          </a:p>
        </p:txBody>
      </p:sp>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a:noAutofit/>
          </a:bodyPr>
          <a:lstStyle/>
          <a:p>
            <a:r>
              <a:rPr lang="en-US"/>
              <a:t>Tuesday, February 2, 20XX</a:t>
            </a:r>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a:noAutofit/>
          </a:bodyPr>
          <a:lstStyle/>
          <a:p>
            <a:r>
              <a:rPr lang="en-US"/>
              <a:t>Sample Footer Text</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30630871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8_Team">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E38C6F9E-A74F-4F54-9409-B6B93DF8CE78}"/>
              </a:ext>
              <a:ext uri="{C183D7F6-B498-43B3-948B-1728B52AA6E4}">
                <adec:decorative xmlns:adec="http://schemas.microsoft.com/office/drawing/2017/decorative" xmlns="" val="1"/>
              </a:ext>
            </a:extLst>
          </p:cNvPr>
          <p:cNvSpPr/>
          <p:nvPr userDrawn="1"/>
        </p:nvSpPr>
        <p:spPr>
          <a:xfrm>
            <a:off x="0" y="5773729"/>
            <a:ext cx="12192000" cy="1084271"/>
          </a:xfrm>
          <a:prstGeom prst="rect">
            <a:avLst/>
          </a:prstGeom>
          <a:gradFill flip="none" rotWithShape="1">
            <a:gsLst>
              <a:gs pos="100000">
                <a:schemeClr val="bg2">
                  <a:alpha val="60000"/>
                </a:schemeClr>
              </a:gs>
              <a:gs pos="40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a:p>
        </p:txBody>
      </p:sp>
      <p:sp>
        <p:nvSpPr>
          <p:cNvPr id="40" name="Title 5">
            <a:extLst>
              <a:ext uri="{FF2B5EF4-FFF2-40B4-BE49-F238E27FC236}">
                <a16:creationId xmlns:a16="http://schemas.microsoft.com/office/drawing/2014/main" id="{36F60F77-4CC9-4F86-B70A-85012C6588A0}"/>
              </a:ext>
            </a:extLst>
          </p:cNvPr>
          <p:cNvSpPr>
            <a:spLocks noGrp="1"/>
          </p:cNvSpPr>
          <p:nvPr>
            <p:ph type="ctrTitle" hasCustomPrompt="1"/>
          </p:nvPr>
        </p:nvSpPr>
        <p:spPr>
          <a:xfrm>
            <a:off x="548640" y="548640"/>
            <a:ext cx="8281987" cy="1253041"/>
          </a:xfrm>
        </p:spPr>
        <p:txBody>
          <a:bodyPr>
            <a:noAutofit/>
          </a:bodyPr>
          <a:lstStyle/>
          <a:p>
            <a:r>
              <a:rPr lang="en-US" dirty="0"/>
              <a:t>Team</a:t>
            </a:r>
          </a:p>
        </p:txBody>
      </p:sp>
      <p:sp>
        <p:nvSpPr>
          <p:cNvPr id="56" name="Picture Placeholder 55">
            <a:extLst>
              <a:ext uri="{FF2B5EF4-FFF2-40B4-BE49-F238E27FC236}">
                <a16:creationId xmlns:a16="http://schemas.microsoft.com/office/drawing/2014/main" id="{8F41896B-6DDA-4F82-9F74-3EBF93A3CD58}"/>
              </a:ext>
            </a:extLst>
          </p:cNvPr>
          <p:cNvSpPr>
            <a:spLocks noGrp="1"/>
          </p:cNvSpPr>
          <p:nvPr>
            <p:ph type="pic" sz="quarter" idx="13"/>
          </p:nvPr>
        </p:nvSpPr>
        <p:spPr>
          <a:xfrm>
            <a:off x="1078992" y="1990724"/>
            <a:ext cx="1691640" cy="1435608"/>
          </a:xfrm>
          <a:solidFill>
            <a:schemeClr val="accent5"/>
          </a:solidFill>
        </p:spPr>
        <p:txBody>
          <a:bodyPr>
            <a:noAutofit/>
          </a:bodyPr>
          <a:lstStyle/>
          <a:p>
            <a:r>
              <a:rPr lang="en-US"/>
              <a:t>Click icon to add picture</a:t>
            </a:r>
          </a:p>
        </p:txBody>
      </p:sp>
      <p:sp>
        <p:nvSpPr>
          <p:cNvPr id="57" name="Picture Placeholder 55">
            <a:extLst>
              <a:ext uri="{FF2B5EF4-FFF2-40B4-BE49-F238E27FC236}">
                <a16:creationId xmlns:a16="http://schemas.microsoft.com/office/drawing/2014/main" id="{EF85499B-C29A-4C8B-922C-7CE4771E352C}"/>
              </a:ext>
            </a:extLst>
          </p:cNvPr>
          <p:cNvSpPr>
            <a:spLocks noGrp="1"/>
          </p:cNvSpPr>
          <p:nvPr>
            <p:ph type="pic" sz="quarter" idx="14"/>
          </p:nvPr>
        </p:nvSpPr>
        <p:spPr>
          <a:xfrm>
            <a:off x="3838384" y="1990724"/>
            <a:ext cx="1691640" cy="1435608"/>
          </a:xfrm>
          <a:solidFill>
            <a:schemeClr val="accent5"/>
          </a:solidFill>
        </p:spPr>
        <p:txBody>
          <a:bodyPr>
            <a:noAutofit/>
          </a:bodyPr>
          <a:lstStyle/>
          <a:p>
            <a:r>
              <a:rPr lang="en-US"/>
              <a:t>Click icon to add picture</a:t>
            </a:r>
          </a:p>
        </p:txBody>
      </p:sp>
      <p:sp>
        <p:nvSpPr>
          <p:cNvPr id="58" name="Picture Placeholder 55">
            <a:extLst>
              <a:ext uri="{FF2B5EF4-FFF2-40B4-BE49-F238E27FC236}">
                <a16:creationId xmlns:a16="http://schemas.microsoft.com/office/drawing/2014/main" id="{F82A1DB8-0AE7-4E17-B07B-FCF45B85EE17}"/>
              </a:ext>
            </a:extLst>
          </p:cNvPr>
          <p:cNvSpPr>
            <a:spLocks noGrp="1"/>
          </p:cNvSpPr>
          <p:nvPr>
            <p:ph type="pic" sz="quarter" idx="15"/>
          </p:nvPr>
        </p:nvSpPr>
        <p:spPr>
          <a:xfrm>
            <a:off x="6661976" y="1993392"/>
            <a:ext cx="1691640" cy="1435608"/>
          </a:xfrm>
          <a:solidFill>
            <a:schemeClr val="accent5"/>
          </a:solidFill>
        </p:spPr>
        <p:txBody>
          <a:bodyPr>
            <a:noAutofit/>
          </a:bodyPr>
          <a:lstStyle/>
          <a:p>
            <a:r>
              <a:rPr lang="en-US"/>
              <a:t>Click icon to add picture</a:t>
            </a:r>
            <a:endParaRPr lang="en-US" dirty="0"/>
          </a:p>
        </p:txBody>
      </p:sp>
      <p:sp>
        <p:nvSpPr>
          <p:cNvPr id="59" name="Picture Placeholder 55">
            <a:extLst>
              <a:ext uri="{FF2B5EF4-FFF2-40B4-BE49-F238E27FC236}">
                <a16:creationId xmlns:a16="http://schemas.microsoft.com/office/drawing/2014/main" id="{A83EEB6C-83B7-471D-B5A4-4071534048D2}"/>
              </a:ext>
            </a:extLst>
          </p:cNvPr>
          <p:cNvSpPr>
            <a:spLocks noGrp="1"/>
          </p:cNvSpPr>
          <p:nvPr>
            <p:ph type="pic" sz="quarter" idx="16"/>
          </p:nvPr>
        </p:nvSpPr>
        <p:spPr>
          <a:xfrm>
            <a:off x="9485568" y="1990724"/>
            <a:ext cx="1691640" cy="1435608"/>
          </a:xfrm>
          <a:solidFill>
            <a:schemeClr val="accent5"/>
          </a:solidFill>
        </p:spPr>
        <p:txBody>
          <a:bodyPr>
            <a:noAutofit/>
          </a:bodyPr>
          <a:lstStyle/>
          <a:p>
            <a:r>
              <a:rPr lang="en-US"/>
              <a:t>Click icon to add picture</a:t>
            </a:r>
          </a:p>
        </p:txBody>
      </p:sp>
      <p:sp>
        <p:nvSpPr>
          <p:cNvPr id="63" name="Text Placeholder 62">
            <a:extLst>
              <a:ext uri="{FF2B5EF4-FFF2-40B4-BE49-F238E27FC236}">
                <a16:creationId xmlns:a16="http://schemas.microsoft.com/office/drawing/2014/main" id="{17A96A8C-F792-485A-9BB9-4DEDCA0CE6B8}"/>
              </a:ext>
            </a:extLst>
          </p:cNvPr>
          <p:cNvSpPr>
            <a:spLocks noGrp="1"/>
          </p:cNvSpPr>
          <p:nvPr>
            <p:ph type="body" sz="quarter" idx="18" hasCustomPrompt="1"/>
          </p:nvPr>
        </p:nvSpPr>
        <p:spPr>
          <a:xfrm>
            <a:off x="1079500" y="3781425"/>
            <a:ext cx="1711325" cy="365760"/>
          </a:xfrm>
        </p:spPr>
        <p:txBody>
          <a:bodyPr>
            <a:noAutofit/>
          </a:bodyPr>
          <a:lstStyle>
            <a:lvl1pPr>
              <a:buNone/>
              <a:defRPr sz="2000" b="1"/>
            </a:lvl1pPr>
          </a:lstStyle>
          <a:p>
            <a:pPr lvl="0"/>
            <a:r>
              <a:rPr lang="en-US" dirty="0"/>
              <a:t>Name</a:t>
            </a:r>
          </a:p>
        </p:txBody>
      </p:sp>
      <p:sp>
        <p:nvSpPr>
          <p:cNvPr id="61" name="Text Placeholder 60">
            <a:extLst>
              <a:ext uri="{FF2B5EF4-FFF2-40B4-BE49-F238E27FC236}">
                <a16:creationId xmlns:a16="http://schemas.microsoft.com/office/drawing/2014/main" id="{6C65AE07-519E-4E3B-8521-621C8343914D}"/>
              </a:ext>
            </a:extLst>
          </p:cNvPr>
          <p:cNvSpPr>
            <a:spLocks noGrp="1"/>
          </p:cNvSpPr>
          <p:nvPr>
            <p:ph type="body" sz="quarter" idx="17" hasCustomPrompt="1"/>
          </p:nvPr>
        </p:nvSpPr>
        <p:spPr>
          <a:xfrm>
            <a:off x="1078733" y="4232949"/>
            <a:ext cx="1711572" cy="638175"/>
          </a:xfrm>
        </p:spPr>
        <p:txBody>
          <a:bodyPr>
            <a:noAutofit/>
          </a:bodyPr>
          <a:lstStyle>
            <a:lvl1pPr>
              <a:buNone/>
              <a:defRPr sz="1800"/>
            </a:lvl1pPr>
          </a:lstStyle>
          <a:p>
            <a:pPr lvl="0"/>
            <a:r>
              <a:rPr lang="en-US" dirty="0"/>
              <a:t>Title</a:t>
            </a:r>
          </a:p>
        </p:txBody>
      </p:sp>
      <p:sp>
        <p:nvSpPr>
          <p:cNvPr id="65" name="Text Placeholder 62">
            <a:extLst>
              <a:ext uri="{FF2B5EF4-FFF2-40B4-BE49-F238E27FC236}">
                <a16:creationId xmlns:a16="http://schemas.microsoft.com/office/drawing/2014/main" id="{FB878318-C287-428B-8105-429BC4B03F55}"/>
              </a:ext>
            </a:extLst>
          </p:cNvPr>
          <p:cNvSpPr>
            <a:spLocks noGrp="1"/>
          </p:cNvSpPr>
          <p:nvPr>
            <p:ph type="body" sz="quarter" idx="20" hasCustomPrompt="1"/>
          </p:nvPr>
        </p:nvSpPr>
        <p:spPr>
          <a:xfrm>
            <a:off x="3839151" y="3781425"/>
            <a:ext cx="1711325" cy="365760"/>
          </a:xfrm>
        </p:spPr>
        <p:txBody>
          <a:bodyPr>
            <a:noAutofit/>
          </a:bodyPr>
          <a:lstStyle>
            <a:lvl1pPr>
              <a:buNone/>
              <a:defRPr sz="2000" b="1"/>
            </a:lvl1pPr>
          </a:lstStyle>
          <a:p>
            <a:pPr lvl="0"/>
            <a:r>
              <a:rPr lang="en-US" dirty="0"/>
              <a:t>Name</a:t>
            </a:r>
          </a:p>
        </p:txBody>
      </p:sp>
      <p:sp>
        <p:nvSpPr>
          <p:cNvPr id="64" name="Text Placeholder 60">
            <a:extLst>
              <a:ext uri="{FF2B5EF4-FFF2-40B4-BE49-F238E27FC236}">
                <a16:creationId xmlns:a16="http://schemas.microsoft.com/office/drawing/2014/main" id="{1465E516-2CEF-4F9E-9375-7D41DCFCBB41}"/>
              </a:ext>
            </a:extLst>
          </p:cNvPr>
          <p:cNvSpPr>
            <a:spLocks noGrp="1"/>
          </p:cNvSpPr>
          <p:nvPr>
            <p:ph type="body" sz="quarter" idx="19" hasCustomPrompt="1"/>
          </p:nvPr>
        </p:nvSpPr>
        <p:spPr>
          <a:xfrm>
            <a:off x="3838384" y="4232949"/>
            <a:ext cx="1711572" cy="638175"/>
          </a:xfrm>
        </p:spPr>
        <p:txBody>
          <a:bodyPr>
            <a:noAutofit/>
          </a:bodyPr>
          <a:lstStyle>
            <a:lvl1pPr>
              <a:buNone/>
              <a:defRPr sz="1800"/>
            </a:lvl1pPr>
          </a:lstStyle>
          <a:p>
            <a:pPr lvl="0"/>
            <a:r>
              <a:rPr lang="en-US" dirty="0"/>
              <a:t>Title</a:t>
            </a:r>
          </a:p>
        </p:txBody>
      </p:sp>
      <p:sp>
        <p:nvSpPr>
          <p:cNvPr id="67" name="Text Placeholder 62">
            <a:extLst>
              <a:ext uri="{FF2B5EF4-FFF2-40B4-BE49-F238E27FC236}">
                <a16:creationId xmlns:a16="http://schemas.microsoft.com/office/drawing/2014/main" id="{FE012CE3-36AA-4016-A88E-27BCFFEFD69F}"/>
              </a:ext>
            </a:extLst>
          </p:cNvPr>
          <p:cNvSpPr>
            <a:spLocks noGrp="1"/>
          </p:cNvSpPr>
          <p:nvPr>
            <p:ph type="body" sz="quarter" idx="22" hasCustomPrompt="1"/>
          </p:nvPr>
        </p:nvSpPr>
        <p:spPr>
          <a:xfrm>
            <a:off x="6662743" y="3781425"/>
            <a:ext cx="1711325" cy="365760"/>
          </a:xfrm>
        </p:spPr>
        <p:txBody>
          <a:bodyPr>
            <a:noAutofit/>
          </a:bodyPr>
          <a:lstStyle>
            <a:lvl1pPr>
              <a:buNone/>
              <a:defRPr sz="2000" b="1"/>
            </a:lvl1pPr>
          </a:lstStyle>
          <a:p>
            <a:pPr lvl="0"/>
            <a:r>
              <a:rPr lang="en-US" dirty="0"/>
              <a:t>Name</a:t>
            </a:r>
          </a:p>
        </p:txBody>
      </p:sp>
      <p:sp>
        <p:nvSpPr>
          <p:cNvPr id="66" name="Text Placeholder 60">
            <a:extLst>
              <a:ext uri="{FF2B5EF4-FFF2-40B4-BE49-F238E27FC236}">
                <a16:creationId xmlns:a16="http://schemas.microsoft.com/office/drawing/2014/main" id="{8D5671AF-0137-4226-8A84-2784817E519C}"/>
              </a:ext>
            </a:extLst>
          </p:cNvPr>
          <p:cNvSpPr>
            <a:spLocks noGrp="1"/>
          </p:cNvSpPr>
          <p:nvPr>
            <p:ph type="body" sz="quarter" idx="21" hasCustomPrompt="1"/>
          </p:nvPr>
        </p:nvSpPr>
        <p:spPr>
          <a:xfrm>
            <a:off x="6661976" y="4232949"/>
            <a:ext cx="1711572" cy="638175"/>
          </a:xfrm>
        </p:spPr>
        <p:txBody>
          <a:bodyPr>
            <a:noAutofit/>
          </a:bodyPr>
          <a:lstStyle>
            <a:lvl1pPr>
              <a:buNone/>
              <a:defRPr sz="1800"/>
            </a:lvl1pPr>
          </a:lstStyle>
          <a:p>
            <a:pPr lvl="0"/>
            <a:r>
              <a:rPr lang="en-US" dirty="0"/>
              <a:t>Title</a:t>
            </a:r>
          </a:p>
        </p:txBody>
      </p:sp>
      <p:sp>
        <p:nvSpPr>
          <p:cNvPr id="69" name="Text Placeholder 62">
            <a:extLst>
              <a:ext uri="{FF2B5EF4-FFF2-40B4-BE49-F238E27FC236}">
                <a16:creationId xmlns:a16="http://schemas.microsoft.com/office/drawing/2014/main" id="{DA1587F0-23BF-4FB8-B06C-2B0AA928E931}"/>
              </a:ext>
            </a:extLst>
          </p:cNvPr>
          <p:cNvSpPr>
            <a:spLocks noGrp="1"/>
          </p:cNvSpPr>
          <p:nvPr>
            <p:ph type="body" sz="quarter" idx="24" hasCustomPrompt="1"/>
          </p:nvPr>
        </p:nvSpPr>
        <p:spPr>
          <a:xfrm>
            <a:off x="9433112" y="3787288"/>
            <a:ext cx="1711325" cy="365760"/>
          </a:xfrm>
        </p:spPr>
        <p:txBody>
          <a:bodyPr>
            <a:noAutofit/>
          </a:bodyPr>
          <a:lstStyle>
            <a:lvl1pPr>
              <a:buNone/>
              <a:defRPr sz="2000" b="1"/>
            </a:lvl1pPr>
          </a:lstStyle>
          <a:p>
            <a:pPr lvl="0"/>
            <a:r>
              <a:rPr lang="en-US" dirty="0"/>
              <a:t>Name</a:t>
            </a:r>
          </a:p>
        </p:txBody>
      </p:sp>
      <p:sp>
        <p:nvSpPr>
          <p:cNvPr id="68" name="Text Placeholder 60">
            <a:extLst>
              <a:ext uri="{FF2B5EF4-FFF2-40B4-BE49-F238E27FC236}">
                <a16:creationId xmlns:a16="http://schemas.microsoft.com/office/drawing/2014/main" id="{565C0B22-B5E7-44BB-A17C-7FB5BB5D82BB}"/>
              </a:ext>
            </a:extLst>
          </p:cNvPr>
          <p:cNvSpPr>
            <a:spLocks noGrp="1"/>
          </p:cNvSpPr>
          <p:nvPr>
            <p:ph type="body" sz="quarter" idx="23" hasCustomPrompt="1"/>
          </p:nvPr>
        </p:nvSpPr>
        <p:spPr>
          <a:xfrm>
            <a:off x="9432345" y="4238812"/>
            <a:ext cx="1711572" cy="638175"/>
          </a:xfrm>
        </p:spPr>
        <p:txBody>
          <a:bodyPr>
            <a:noAutofit/>
          </a:bodyPr>
          <a:lstStyle>
            <a:lvl1pPr>
              <a:buNone/>
              <a:defRPr sz="1800"/>
            </a:lvl1pPr>
          </a:lstStyle>
          <a:p>
            <a:pPr lvl="0"/>
            <a:r>
              <a:rPr lang="en-US" dirty="0"/>
              <a:t>Title</a:t>
            </a:r>
          </a:p>
        </p:txBody>
      </p:sp>
      <p:sp>
        <p:nvSpPr>
          <p:cNvPr id="4" name="Date Placeholder 3">
            <a:extLst>
              <a:ext uri="{FF2B5EF4-FFF2-40B4-BE49-F238E27FC236}">
                <a16:creationId xmlns:a16="http://schemas.microsoft.com/office/drawing/2014/main" id="{D8661572-1A59-4E3B-BA65-3329E9468C69}"/>
              </a:ext>
            </a:extLst>
          </p:cNvPr>
          <p:cNvSpPr>
            <a:spLocks noGrp="1"/>
          </p:cNvSpPr>
          <p:nvPr>
            <p:ph type="dt" sz="half" idx="10"/>
          </p:nvPr>
        </p:nvSpPr>
        <p:spPr/>
        <p:txBody>
          <a:bodyPr>
            <a:noAutofit/>
          </a:bodyPr>
          <a:lstStyle/>
          <a:p>
            <a:r>
              <a:rPr lang="en-US"/>
              <a:t>Tuesday, February 2, 20XX</a:t>
            </a:r>
            <a:endParaRPr lang="en-US" dirty="0"/>
          </a:p>
        </p:txBody>
      </p:sp>
      <p:sp>
        <p:nvSpPr>
          <p:cNvPr id="5" name="Footer Placeholder 4">
            <a:extLst>
              <a:ext uri="{FF2B5EF4-FFF2-40B4-BE49-F238E27FC236}">
                <a16:creationId xmlns:a16="http://schemas.microsoft.com/office/drawing/2014/main" id="{AFEF84F1-99FE-4F0B-9E76-F581C2C1B6D9}"/>
              </a:ext>
            </a:extLst>
          </p:cNvPr>
          <p:cNvSpPr>
            <a:spLocks noGrp="1"/>
          </p:cNvSpPr>
          <p:nvPr>
            <p:ph type="ftr" sz="quarter" idx="11"/>
          </p:nvPr>
        </p:nvSpPr>
        <p:spPr/>
        <p:txBody>
          <a:bodyPr>
            <a:noAutofit/>
          </a:bodyPr>
          <a:lstStyle/>
          <a:p>
            <a:r>
              <a:rPr lang="en-US"/>
              <a:t>Sample Footer Text</a:t>
            </a:r>
          </a:p>
        </p:txBody>
      </p:sp>
      <p:sp>
        <p:nvSpPr>
          <p:cNvPr id="6" name="Slide Number Placeholder 5">
            <a:extLst>
              <a:ext uri="{FF2B5EF4-FFF2-40B4-BE49-F238E27FC236}">
                <a16:creationId xmlns:a16="http://schemas.microsoft.com/office/drawing/2014/main" id="{97B2D769-16B1-43C4-BF14-3175533511ED}"/>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37157769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10_Content 2 column (comparison slide)">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89C080-4102-49AE-BDA9-59A4A67E2486}"/>
              </a:ext>
            </a:extLst>
          </p:cNvPr>
          <p:cNvSpPr/>
          <p:nvPr/>
        </p:nvSpPr>
        <p:spPr>
          <a:xfrm>
            <a:off x="11451612" y="5827878"/>
            <a:ext cx="379049" cy="360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a:p>
        </p:txBody>
      </p:sp>
      <p:sp>
        <p:nvSpPr>
          <p:cNvPr id="2" name="Title 1">
            <a:extLst>
              <a:ext uri="{FF2B5EF4-FFF2-40B4-BE49-F238E27FC236}">
                <a16:creationId xmlns:a16="http://schemas.microsoft.com/office/drawing/2014/main" id="{DDE62014-F04C-495A-964E-6B888D49CDE9}"/>
              </a:ext>
            </a:extLst>
          </p:cNvPr>
          <p:cNvSpPr>
            <a:spLocks noGrp="1"/>
          </p:cNvSpPr>
          <p:nvPr>
            <p:ph type="title"/>
          </p:nvPr>
        </p:nvSpPr>
        <p:spPr>
          <a:xfrm>
            <a:off x="550862" y="549275"/>
            <a:ext cx="11097551" cy="1332000"/>
          </a:xfrm>
        </p:spPr>
        <p:txBody>
          <a:bodyPr vert="horz" wrap="square" lIns="0" tIns="0" rIns="0" bIns="0" rtlCol="0" anchor="t" anchorCtr="0">
            <a:noAutofit/>
          </a:bodyPr>
          <a:lstStyle>
            <a:lvl1pPr>
              <a:defRPr lang="en-US" sz="4800" dirty="0"/>
            </a:lvl1pPr>
          </a:lstStyle>
          <a:p>
            <a:pPr lvl="0">
              <a:lnSpc>
                <a:spcPct val="100000"/>
              </a:lnSpc>
            </a:pPr>
            <a:r>
              <a:rPr lang="en-US"/>
              <a:t>Click to edit Master title style</a:t>
            </a:r>
            <a:endParaRPr lang="en-US" dirty="0"/>
          </a:p>
        </p:txBody>
      </p:sp>
      <p:sp>
        <p:nvSpPr>
          <p:cNvPr id="3" name="Text Placeholder 2">
            <a:extLst>
              <a:ext uri="{FF2B5EF4-FFF2-40B4-BE49-F238E27FC236}">
                <a16:creationId xmlns:a16="http://schemas.microsoft.com/office/drawing/2014/main" id="{555DF027-E633-44EE-ACA0-C205930AA93E}"/>
              </a:ext>
            </a:extLst>
          </p:cNvPr>
          <p:cNvSpPr>
            <a:spLocks noGrp="1"/>
          </p:cNvSpPr>
          <p:nvPr>
            <p:ph type="body" idx="1"/>
          </p:nvPr>
        </p:nvSpPr>
        <p:spPr>
          <a:xfrm>
            <a:off x="550864" y="1731375"/>
            <a:ext cx="5437186" cy="535354"/>
          </a:xfrm>
        </p:spPr>
        <p:txBody>
          <a:bodyPr anchor="b">
            <a:noAutofit/>
          </a:bodyPr>
          <a:lstStyle>
            <a:lvl1pPr marL="0" indent="0">
              <a:buNone/>
              <a:defRPr sz="1400" b="0" cap="all" spc="200" baseline="0">
                <a:solidFill>
                  <a:schemeClr val="tx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BA4F363-FEEF-4CD2-A18E-17AE8D485171}"/>
              </a:ext>
            </a:extLst>
          </p:cNvPr>
          <p:cNvSpPr>
            <a:spLocks noGrp="1"/>
          </p:cNvSpPr>
          <p:nvPr>
            <p:ph sz="half" idx="2"/>
          </p:nvPr>
        </p:nvSpPr>
        <p:spPr>
          <a:xfrm>
            <a:off x="550863" y="2427370"/>
            <a:ext cx="5429114" cy="3515555"/>
          </a:xfrm>
        </p:spPr>
        <p:txBody>
          <a:bodyPr>
            <a:noAutofit/>
          </a:bodyPr>
          <a:lstStyle>
            <a:lvl1pPr>
              <a:defRPr sz="2400"/>
            </a:lvl1pPr>
            <a:lvl2pPr>
              <a:defRPr sz="1600"/>
            </a:lvl2pPr>
            <a:lvl3pPr>
              <a:defRPr sz="16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34E50F8C-4D64-40FD-AE8C-6A1F3C2A84ED}"/>
              </a:ext>
            </a:extLst>
          </p:cNvPr>
          <p:cNvSpPr>
            <a:spLocks noGrp="1"/>
          </p:cNvSpPr>
          <p:nvPr>
            <p:ph type="body" sz="quarter" idx="3"/>
          </p:nvPr>
        </p:nvSpPr>
        <p:spPr>
          <a:xfrm>
            <a:off x="6212024" y="1731375"/>
            <a:ext cx="5436392" cy="535354"/>
          </a:xfrm>
        </p:spPr>
        <p:txBody>
          <a:bodyPr vert="horz" wrap="square" lIns="0" tIns="0" rIns="0" bIns="0" rtlCol="0" anchor="b">
            <a:noAutofit/>
          </a:bodyPr>
          <a:lstStyle>
            <a:lvl1pPr>
              <a:buNone/>
              <a:defRPr lang="en-US" sz="1400" b="0" cap="all" spc="200" baseline="0" dirty="0">
                <a:solidFill>
                  <a:schemeClr val="tx1"/>
                </a:solidFill>
              </a:defRPr>
            </a:lvl1pPr>
          </a:lstStyle>
          <a:p>
            <a:pPr marL="228600" lvl="0" indent="-228600"/>
            <a:r>
              <a:rPr lang="en-US"/>
              <a:t>Click to edit Master text styles</a:t>
            </a:r>
          </a:p>
        </p:txBody>
      </p:sp>
      <p:sp>
        <p:nvSpPr>
          <p:cNvPr id="6" name="Content Placeholder 5">
            <a:extLst>
              <a:ext uri="{FF2B5EF4-FFF2-40B4-BE49-F238E27FC236}">
                <a16:creationId xmlns:a16="http://schemas.microsoft.com/office/drawing/2014/main" id="{A7AC943E-DB2B-40E0-907F-8EA1404791DE}"/>
              </a:ext>
            </a:extLst>
          </p:cNvPr>
          <p:cNvSpPr>
            <a:spLocks noGrp="1"/>
          </p:cNvSpPr>
          <p:nvPr>
            <p:ph sz="quarter" idx="4"/>
          </p:nvPr>
        </p:nvSpPr>
        <p:spPr>
          <a:xfrm>
            <a:off x="6212023" y="2427370"/>
            <a:ext cx="5436391" cy="3515555"/>
          </a:xfrm>
        </p:spPr>
        <p:txBody>
          <a:bodyPr>
            <a:noAutofit/>
          </a:bodyPr>
          <a:lstStyle>
            <a:lvl1pPr>
              <a:defRPr sz="2400"/>
            </a:lvl1pPr>
            <a:lvl2pPr>
              <a:defRPr sz="1600"/>
            </a:lvl2pPr>
            <a:lvl3pPr>
              <a:defRPr sz="16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DCDCD5B-3F26-4AFA-8BD4-E5D8DD2AF494}"/>
              </a:ext>
            </a:extLst>
          </p:cNvPr>
          <p:cNvSpPr>
            <a:spLocks noGrp="1"/>
          </p:cNvSpPr>
          <p:nvPr>
            <p:ph type="dt" sz="half" idx="10"/>
          </p:nvPr>
        </p:nvSpPr>
        <p:spPr/>
        <p:txBody>
          <a:bodyPr>
            <a:noAutofit/>
          </a:bodyPr>
          <a:lstStyle/>
          <a:p>
            <a:r>
              <a:rPr lang="en-US"/>
              <a:t>Tuesday, February 2, 20XX</a:t>
            </a:r>
          </a:p>
        </p:txBody>
      </p:sp>
      <p:sp>
        <p:nvSpPr>
          <p:cNvPr id="8" name="Footer Placeholder 7">
            <a:extLst>
              <a:ext uri="{FF2B5EF4-FFF2-40B4-BE49-F238E27FC236}">
                <a16:creationId xmlns:a16="http://schemas.microsoft.com/office/drawing/2014/main" id="{3D10D1EE-83A0-4FB5-9B25-8A73DE891A87}"/>
              </a:ext>
            </a:extLst>
          </p:cNvPr>
          <p:cNvSpPr>
            <a:spLocks noGrp="1"/>
          </p:cNvSpPr>
          <p:nvPr>
            <p:ph type="ftr" sz="quarter" idx="11"/>
          </p:nvPr>
        </p:nvSpPr>
        <p:spPr/>
        <p:txBody>
          <a:bodyPr>
            <a:noAutofit/>
          </a:bodyPr>
          <a:lstStyle/>
          <a:p>
            <a:r>
              <a:rPr lang="en-US"/>
              <a:t>Sample Footer Text</a:t>
            </a:r>
          </a:p>
        </p:txBody>
      </p:sp>
      <p:sp>
        <p:nvSpPr>
          <p:cNvPr id="9" name="Slide Number Placeholder 8">
            <a:extLst>
              <a:ext uri="{FF2B5EF4-FFF2-40B4-BE49-F238E27FC236}">
                <a16:creationId xmlns:a16="http://schemas.microsoft.com/office/drawing/2014/main" id="{03031C35-2E5B-491D-85ED-DB42A4FE1623}"/>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6703923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1_Content 3 column">
    <p:spTree>
      <p:nvGrpSpPr>
        <p:cNvPr id="1" name=""/>
        <p:cNvGrpSpPr/>
        <p:nvPr/>
      </p:nvGrpSpPr>
      <p:grpSpPr>
        <a:xfrm>
          <a:off x="0" y="0"/>
          <a:ext cx="0" cy="0"/>
          <a:chOff x="0" y="0"/>
          <a:chExt cx="0" cy="0"/>
        </a:xfrm>
      </p:grpSpPr>
      <p:grpSp>
        <p:nvGrpSpPr>
          <p:cNvPr id="34" name="Group 33">
            <a:extLst>
              <a:ext uri="{FF2B5EF4-FFF2-40B4-BE49-F238E27FC236}">
                <a16:creationId xmlns:a16="http://schemas.microsoft.com/office/drawing/2014/main" id="{79DE9FAB-6BBA-4CFE-B67D-77B47F01ECA4}"/>
              </a:ext>
              <a:ext uri="{C183D7F6-B498-43B3-948B-1728B52AA6E4}">
                <adec:decorative xmlns:adec="http://schemas.microsoft.com/office/drawing/2017/decorative" xmlns="" val="1"/>
              </a:ext>
            </a:extLst>
          </p:cNvPr>
          <p:cNvGrpSpPr/>
          <p:nvPr/>
        </p:nvGrpSpPr>
        <p:grpSpPr>
          <a:xfrm>
            <a:off x="137931" y="5260967"/>
            <a:ext cx="1980001" cy="1363916"/>
            <a:chOff x="4879602" y="3781429"/>
            <a:chExt cx="1980001" cy="1363916"/>
          </a:xfrm>
        </p:grpSpPr>
        <p:sp>
          <p:nvSpPr>
            <p:cNvPr id="35" name="Freeform: Shape 34">
              <a:extLst>
                <a:ext uri="{FF2B5EF4-FFF2-40B4-BE49-F238E27FC236}">
                  <a16:creationId xmlns:a16="http://schemas.microsoft.com/office/drawing/2014/main" id="{79FAC916-D9BB-4794-81B4-7C47C67E850D}"/>
                </a:ext>
              </a:extLst>
            </p:cNvPr>
            <p:cNvSpPr>
              <a:spLocks noChangeAspect="1"/>
            </p:cNvSpPr>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36" name="Freeform: Shape 35">
              <a:extLst>
                <a:ext uri="{FF2B5EF4-FFF2-40B4-BE49-F238E27FC236}">
                  <a16:creationId xmlns:a16="http://schemas.microsoft.com/office/drawing/2014/main" id="{B5CA2231-7A65-4D16-8400-A210CC41DB73}"/>
                </a:ext>
              </a:extLst>
            </p:cNvPr>
            <p:cNvSpPr>
              <a:spLocks noChangeAspect="1"/>
            </p:cNvSpPr>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tx1"/>
                </a:solidFill>
              </a:endParaRPr>
            </a:p>
          </p:txBody>
        </p:sp>
        <p:sp>
          <p:nvSpPr>
            <p:cNvPr id="37" name="Oval 36">
              <a:extLst>
                <a:ext uri="{FF2B5EF4-FFF2-40B4-BE49-F238E27FC236}">
                  <a16:creationId xmlns:a16="http://schemas.microsoft.com/office/drawing/2014/main" id="{4B089C8C-B82B-4704-88E2-E857A5E21529}"/>
                </a:ext>
              </a:extLst>
            </p:cNvPr>
            <p:cNvSpPr/>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8" name="Oval 37">
              <a:extLst>
                <a:ext uri="{FF2B5EF4-FFF2-40B4-BE49-F238E27FC236}">
                  <a16:creationId xmlns:a16="http://schemas.microsoft.com/office/drawing/2014/main" id="{434B90C8-5B4D-456E-AD99-80EF748FDD72}"/>
                </a:ext>
              </a:extLst>
            </p:cNvPr>
            <p:cNvSpPr/>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19" name="Freeform: Shape 18">
            <a:extLst>
              <a:ext uri="{FF2B5EF4-FFF2-40B4-BE49-F238E27FC236}">
                <a16:creationId xmlns:a16="http://schemas.microsoft.com/office/drawing/2014/main" id="{82184FF4-7029-4ED7-813A-192E60608764}"/>
              </a:ext>
              <a:ext uri="{C183D7F6-B498-43B3-948B-1728B52AA6E4}">
                <adec:decorative xmlns:adec="http://schemas.microsoft.com/office/drawing/2017/decorative" xmlns="" val="1"/>
              </a:ext>
            </a:extLst>
          </p:cNvPr>
          <p:cNvSpPr>
            <a:spLocks noChangeAspect="1"/>
          </p:cNvSpPr>
          <p:nvPr/>
        </p:nvSpPr>
        <p:spPr>
          <a:xfrm rot="2700000">
            <a:off x="10834944" y="171268"/>
            <a:ext cx="1080000" cy="1262947"/>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0" name="Oval 19">
            <a:extLst>
              <a:ext uri="{FF2B5EF4-FFF2-40B4-BE49-F238E27FC236}">
                <a16:creationId xmlns:a16="http://schemas.microsoft.com/office/drawing/2014/main" id="{AAA7AB09-557C-41AD-9113-FF9F68FA1035}"/>
              </a:ext>
              <a:ext uri="{C183D7F6-B498-43B3-948B-1728B52AA6E4}">
                <adec:decorative xmlns:adec="http://schemas.microsoft.com/office/drawing/2017/decorative" xmlns="" val="1"/>
              </a:ext>
            </a:extLst>
          </p:cNvPr>
          <p:cNvSpPr/>
          <p:nvPr/>
        </p:nvSpPr>
        <p:spPr>
          <a:xfrm rot="8100000">
            <a:off x="10849344" y="51834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5" name="Oval 24">
            <a:extLst>
              <a:ext uri="{FF2B5EF4-FFF2-40B4-BE49-F238E27FC236}">
                <a16:creationId xmlns:a16="http://schemas.microsoft.com/office/drawing/2014/main" id="{EF99ECAA-1F11-4937-BBA6-51935AB44C9D}"/>
              </a:ext>
              <a:ext uri="{C183D7F6-B498-43B3-948B-1728B52AA6E4}">
                <adec:decorative xmlns:adec="http://schemas.microsoft.com/office/drawing/2017/decorative" xmlns="" val="1"/>
              </a:ext>
            </a:extLst>
          </p:cNvPr>
          <p:cNvSpPr>
            <a:spLocks noChangeAspect="1"/>
          </p:cNvSpPr>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5" name="Title 1">
            <a:extLst>
              <a:ext uri="{FF2B5EF4-FFF2-40B4-BE49-F238E27FC236}">
                <a16:creationId xmlns:a16="http://schemas.microsoft.com/office/drawing/2014/main" id="{EBCCE83C-72C8-4181-8D03-7CFB23A6FF2D}"/>
              </a:ext>
            </a:extLst>
          </p:cNvPr>
          <p:cNvSpPr>
            <a:spLocks noGrp="1"/>
          </p:cNvSpPr>
          <p:nvPr>
            <p:ph type="title"/>
          </p:nvPr>
        </p:nvSpPr>
        <p:spPr>
          <a:xfrm>
            <a:off x="550862" y="549275"/>
            <a:ext cx="11097551" cy="1332000"/>
          </a:xfrm>
        </p:spPr>
        <p:txBody>
          <a:bodyPr vert="horz" wrap="square" lIns="0" tIns="0" rIns="0" bIns="0" rtlCol="0" anchor="t" anchorCtr="0">
            <a:noAutofit/>
          </a:bodyPr>
          <a:lstStyle>
            <a:lvl1pPr>
              <a:defRPr lang="en-US" sz="4800" dirty="0"/>
            </a:lvl1pPr>
          </a:lstStyle>
          <a:p>
            <a:pPr lvl="0">
              <a:lnSpc>
                <a:spcPct val="100000"/>
              </a:lnSpc>
            </a:pPr>
            <a:r>
              <a:rPr lang="en-US"/>
              <a:t>Click to edit Master title style</a:t>
            </a:r>
            <a:endParaRPr lang="en-US" dirty="0"/>
          </a:p>
        </p:txBody>
      </p:sp>
      <p:sp>
        <p:nvSpPr>
          <p:cNvPr id="16" name="Text Placeholder 2">
            <a:extLst>
              <a:ext uri="{FF2B5EF4-FFF2-40B4-BE49-F238E27FC236}">
                <a16:creationId xmlns:a16="http://schemas.microsoft.com/office/drawing/2014/main" id="{C6FCDFCC-38D1-43A4-918F-491DBA6B2CF6}"/>
              </a:ext>
            </a:extLst>
          </p:cNvPr>
          <p:cNvSpPr>
            <a:spLocks noGrp="1"/>
          </p:cNvSpPr>
          <p:nvPr>
            <p:ph type="body" idx="1"/>
          </p:nvPr>
        </p:nvSpPr>
        <p:spPr>
          <a:xfrm>
            <a:off x="550864" y="1731375"/>
            <a:ext cx="3563936" cy="535354"/>
          </a:xfrm>
        </p:spPr>
        <p:txBody>
          <a:bodyPr anchor="b">
            <a:noAutofit/>
          </a:bodyPr>
          <a:lstStyle>
            <a:lvl1pPr marL="0" indent="0">
              <a:buNone/>
              <a:defRPr sz="2000" b="0" cap="all" spc="200" baseline="0">
                <a:solidFill>
                  <a:schemeClr val="tx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7" name="Content Placeholder 3">
            <a:extLst>
              <a:ext uri="{FF2B5EF4-FFF2-40B4-BE49-F238E27FC236}">
                <a16:creationId xmlns:a16="http://schemas.microsoft.com/office/drawing/2014/main" id="{8A9CB740-8581-4D62-8481-7ECBBEDA7219}"/>
              </a:ext>
            </a:extLst>
          </p:cNvPr>
          <p:cNvSpPr>
            <a:spLocks noGrp="1"/>
          </p:cNvSpPr>
          <p:nvPr>
            <p:ph sz="half" idx="2"/>
          </p:nvPr>
        </p:nvSpPr>
        <p:spPr>
          <a:xfrm>
            <a:off x="559476" y="2432304"/>
            <a:ext cx="3563936" cy="3515555"/>
          </a:xfrm>
        </p:spPr>
        <p:txBody>
          <a:bodyPr>
            <a:noAutofit/>
          </a:bodyPr>
          <a:lstStyle>
            <a:lvl1pPr>
              <a:defRPr sz="1800"/>
            </a:lvl1pPr>
            <a:lvl2pPr>
              <a:defRPr sz="1800"/>
            </a:lvl2pPr>
            <a:lvl3pPr>
              <a:defRPr sz="18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2" name="Text Placeholder 4">
            <a:extLst>
              <a:ext uri="{FF2B5EF4-FFF2-40B4-BE49-F238E27FC236}">
                <a16:creationId xmlns:a16="http://schemas.microsoft.com/office/drawing/2014/main" id="{AB16E493-D962-46EC-BBB8-D7E68A640438}"/>
              </a:ext>
            </a:extLst>
          </p:cNvPr>
          <p:cNvSpPr>
            <a:spLocks noGrp="1"/>
          </p:cNvSpPr>
          <p:nvPr>
            <p:ph type="body" sz="quarter" idx="13"/>
          </p:nvPr>
        </p:nvSpPr>
        <p:spPr>
          <a:xfrm>
            <a:off x="4341573" y="1731375"/>
            <a:ext cx="3566160" cy="535354"/>
          </a:xfrm>
        </p:spPr>
        <p:txBody>
          <a:bodyPr vert="horz" wrap="square" lIns="0" tIns="0" rIns="0" bIns="0" rtlCol="0" anchor="b">
            <a:noAutofit/>
          </a:bodyPr>
          <a:lstStyle>
            <a:lvl1pPr>
              <a:buNone/>
              <a:defRPr lang="en-US" sz="2000" b="0" cap="all" spc="200" baseline="0" dirty="0">
                <a:solidFill>
                  <a:schemeClr val="tx1"/>
                </a:solidFill>
              </a:defRPr>
            </a:lvl1pPr>
          </a:lstStyle>
          <a:p>
            <a:pPr marL="228600" lvl="0" indent="-228600"/>
            <a:r>
              <a:rPr lang="en-US"/>
              <a:t>Click to edit Master text styles</a:t>
            </a:r>
          </a:p>
        </p:txBody>
      </p:sp>
      <p:sp>
        <p:nvSpPr>
          <p:cNvPr id="23" name="Content Placeholder 5">
            <a:extLst>
              <a:ext uri="{FF2B5EF4-FFF2-40B4-BE49-F238E27FC236}">
                <a16:creationId xmlns:a16="http://schemas.microsoft.com/office/drawing/2014/main" id="{88CC7C67-1BA6-42A6-B9D3-8EDF70A3DB38}"/>
              </a:ext>
            </a:extLst>
          </p:cNvPr>
          <p:cNvSpPr>
            <a:spLocks noGrp="1"/>
          </p:cNvSpPr>
          <p:nvPr>
            <p:ph sz="quarter" idx="14"/>
          </p:nvPr>
        </p:nvSpPr>
        <p:spPr>
          <a:xfrm>
            <a:off x="4341573" y="2427370"/>
            <a:ext cx="3508755" cy="3515555"/>
          </a:xfrm>
        </p:spPr>
        <p:txBody>
          <a:bodyPr>
            <a:noAutofit/>
          </a:bodyPr>
          <a:lstStyle>
            <a:lvl1pPr>
              <a:defRPr sz="1700"/>
            </a:lvl1pPr>
            <a:lvl2pPr>
              <a:defRPr sz="1700"/>
            </a:lvl2pPr>
            <a:lvl3pPr>
              <a:defRPr sz="1700"/>
            </a:lvl3pPr>
            <a:lvl4pPr>
              <a:defRPr sz="1700"/>
            </a:lvl4pPr>
            <a:lvl5pPr>
              <a:defRPr sz="17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8" name="Text Placeholder 4">
            <a:extLst>
              <a:ext uri="{FF2B5EF4-FFF2-40B4-BE49-F238E27FC236}">
                <a16:creationId xmlns:a16="http://schemas.microsoft.com/office/drawing/2014/main" id="{C17092A6-D0E6-4EF2-B3B8-AE35438D4D77}"/>
              </a:ext>
            </a:extLst>
          </p:cNvPr>
          <p:cNvSpPr>
            <a:spLocks noGrp="1"/>
          </p:cNvSpPr>
          <p:nvPr>
            <p:ph type="body" sz="quarter" idx="3" hasCustomPrompt="1"/>
          </p:nvPr>
        </p:nvSpPr>
        <p:spPr>
          <a:xfrm>
            <a:off x="8139659" y="1731375"/>
            <a:ext cx="3566160" cy="535354"/>
          </a:xfrm>
        </p:spPr>
        <p:txBody>
          <a:bodyPr vert="horz" wrap="square" lIns="0" tIns="0" rIns="0" bIns="0" rtlCol="0" anchor="b">
            <a:noAutofit/>
          </a:bodyPr>
          <a:lstStyle>
            <a:lvl1pPr>
              <a:buNone/>
              <a:defRPr lang="en-US" sz="2000" b="0" cap="all" spc="200" baseline="0" dirty="0">
                <a:solidFill>
                  <a:schemeClr val="tx1"/>
                </a:solidFill>
              </a:defRPr>
            </a:lvl1pPr>
          </a:lstStyle>
          <a:p>
            <a:pPr marL="228600" lvl="0" indent="-228600"/>
            <a:r>
              <a:rPr lang="en-US" dirty="0"/>
              <a:t>Click to EDIT</a:t>
            </a:r>
          </a:p>
        </p:txBody>
      </p:sp>
      <p:sp>
        <p:nvSpPr>
          <p:cNvPr id="21" name="Content Placeholder 5">
            <a:extLst>
              <a:ext uri="{FF2B5EF4-FFF2-40B4-BE49-F238E27FC236}">
                <a16:creationId xmlns:a16="http://schemas.microsoft.com/office/drawing/2014/main" id="{4534254A-2561-400F-87CB-18A8D3538124}"/>
              </a:ext>
            </a:extLst>
          </p:cNvPr>
          <p:cNvSpPr>
            <a:spLocks noGrp="1"/>
          </p:cNvSpPr>
          <p:nvPr>
            <p:ph sz="quarter" idx="4"/>
          </p:nvPr>
        </p:nvSpPr>
        <p:spPr>
          <a:xfrm>
            <a:off x="8139659" y="2427370"/>
            <a:ext cx="3508755" cy="3515555"/>
          </a:xfrm>
        </p:spPr>
        <p:txBody>
          <a:bodyPr>
            <a:noAutofit/>
          </a:bodyPr>
          <a:lstStyle>
            <a:lvl1pPr>
              <a:defRPr sz="1700"/>
            </a:lvl1pPr>
            <a:lvl2pPr>
              <a:defRPr sz="1700"/>
            </a:lvl2pPr>
            <a:lvl3pPr>
              <a:defRPr sz="1700"/>
            </a:lvl3pPr>
            <a:lvl4pPr>
              <a:defRPr sz="1700"/>
            </a:lvl4pPr>
            <a:lvl5pPr>
              <a:defRPr sz="17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B1BC074-1090-47AF-BDE8-3859BF574BA6}"/>
              </a:ext>
            </a:extLst>
          </p:cNvPr>
          <p:cNvSpPr>
            <a:spLocks noGrp="1"/>
          </p:cNvSpPr>
          <p:nvPr>
            <p:ph type="dt" sz="half" idx="10"/>
          </p:nvPr>
        </p:nvSpPr>
        <p:spPr/>
        <p:txBody>
          <a:bodyPr>
            <a:noAutofit/>
          </a:bodyPr>
          <a:lstStyle/>
          <a:p>
            <a:r>
              <a:rPr lang="en-US"/>
              <a:t>Tuesday, February 2, 20XX</a:t>
            </a:r>
            <a:endParaRPr lang="en-US" dirty="0"/>
          </a:p>
        </p:txBody>
      </p:sp>
      <p:sp>
        <p:nvSpPr>
          <p:cNvPr id="5" name="Footer Placeholder 4">
            <a:extLst>
              <a:ext uri="{FF2B5EF4-FFF2-40B4-BE49-F238E27FC236}">
                <a16:creationId xmlns:a16="http://schemas.microsoft.com/office/drawing/2014/main" id="{F1D6522F-D41A-4734-8BD1-BD6E5A37D04C}"/>
              </a:ext>
            </a:extLst>
          </p:cNvPr>
          <p:cNvSpPr>
            <a:spLocks noGrp="1"/>
          </p:cNvSpPr>
          <p:nvPr>
            <p:ph type="ftr" sz="quarter" idx="11"/>
          </p:nvPr>
        </p:nvSpPr>
        <p:spPr/>
        <p:txBody>
          <a:bodyPr>
            <a:noAutofit/>
          </a:bodyPr>
          <a:lstStyle/>
          <a:p>
            <a:r>
              <a:rPr lang="en-US"/>
              <a:t>Sample Footer Text</a:t>
            </a:r>
          </a:p>
        </p:txBody>
      </p:sp>
      <p:sp>
        <p:nvSpPr>
          <p:cNvPr id="6" name="Slide Number Placeholder 5">
            <a:extLst>
              <a:ext uri="{FF2B5EF4-FFF2-40B4-BE49-F238E27FC236}">
                <a16:creationId xmlns:a16="http://schemas.microsoft.com/office/drawing/2014/main" id="{D74D4206-406C-42A3-BBD4-44C043180931}"/>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228520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2_Summary">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E949202B-67AE-417A-A336-DF5257FFDCF0}"/>
              </a:ext>
            </a:extLst>
          </p:cNvPr>
          <p:cNvSpPr>
            <a:spLocks noGrp="1"/>
          </p:cNvSpPr>
          <p:nvPr>
            <p:ph type="title"/>
          </p:nvPr>
        </p:nvSpPr>
        <p:spPr>
          <a:xfrm>
            <a:off x="550863" y="4508500"/>
            <a:ext cx="4500562" cy="1562959"/>
          </a:xfrm>
        </p:spPr>
        <p:txBody>
          <a:bodyPr wrap="square" anchor="t" anchorCtr="0">
            <a:noAutofit/>
          </a:bodyPr>
          <a:lstStyle/>
          <a:p>
            <a:r>
              <a:rPr lang="en-US"/>
              <a:t>Click to edit Master title style</a:t>
            </a:r>
          </a:p>
        </p:txBody>
      </p:sp>
      <p:sp>
        <p:nvSpPr>
          <p:cNvPr id="10" name="Picture Placeholder 9">
            <a:extLst>
              <a:ext uri="{FF2B5EF4-FFF2-40B4-BE49-F238E27FC236}">
                <a16:creationId xmlns:a16="http://schemas.microsoft.com/office/drawing/2014/main" id="{1786D546-2834-435F-950F-DCEFE654B3B1}"/>
              </a:ext>
            </a:extLst>
          </p:cNvPr>
          <p:cNvSpPr>
            <a:spLocks noGrp="1"/>
          </p:cNvSpPr>
          <p:nvPr>
            <p:ph type="pic" sz="quarter" idx="13"/>
          </p:nvPr>
        </p:nvSpPr>
        <p:spPr>
          <a:xfrm>
            <a:off x="0" y="0"/>
            <a:ext cx="12192000" cy="3776472"/>
          </a:xfrm>
          <a:solidFill>
            <a:schemeClr val="accent5"/>
          </a:solidFill>
        </p:spPr>
        <p:txBody>
          <a:bodyPr>
            <a:noAutofit/>
          </a:bodyPr>
          <a:lstStyle/>
          <a:p>
            <a:r>
              <a:rPr lang="en-US"/>
              <a:t>Click icon to add picture</a:t>
            </a:r>
          </a:p>
        </p:txBody>
      </p:sp>
      <p:sp>
        <p:nvSpPr>
          <p:cNvPr id="7" name="Content Placeholder 6">
            <a:extLst>
              <a:ext uri="{FF2B5EF4-FFF2-40B4-BE49-F238E27FC236}">
                <a16:creationId xmlns:a16="http://schemas.microsoft.com/office/drawing/2014/main" id="{3BD763BD-EAC5-4DB8-81AF-9743BB6A9576}"/>
              </a:ext>
            </a:extLst>
          </p:cNvPr>
          <p:cNvSpPr>
            <a:spLocks noGrp="1"/>
          </p:cNvSpPr>
          <p:nvPr>
            <p:ph sz="quarter" idx="15"/>
          </p:nvPr>
        </p:nvSpPr>
        <p:spPr>
          <a:xfrm>
            <a:off x="5262411" y="4508500"/>
            <a:ext cx="6221412" cy="1563688"/>
          </a:xfrm>
        </p:spPr>
        <p:txBody>
          <a:bodyPr>
            <a:noAutofit/>
          </a:bodyPr>
          <a:lstStyle>
            <a:lvl1pPr marL="0" indent="0">
              <a:buNone/>
              <a:defRPr sz="2000"/>
            </a:lvl1pPr>
            <a:lvl2pPr>
              <a:buNone/>
              <a:defRPr sz="1900"/>
            </a:lvl2pPr>
            <a:lvl3pPr>
              <a:buNone/>
              <a:defRPr sz="1900"/>
            </a:lvl3pPr>
            <a:lvl4pPr>
              <a:buNone/>
              <a:defRPr sz="1900"/>
            </a:lvl4pPr>
            <a:lvl5pPr>
              <a:buNone/>
              <a:defRPr sz="1900"/>
            </a:lvl5pPr>
          </a:lstStyle>
          <a:p>
            <a:pPr lvl="0"/>
            <a:r>
              <a:rPr lang="en-US"/>
              <a:t>Click to edit Master text styles</a:t>
            </a:r>
          </a:p>
        </p:txBody>
      </p:sp>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a:noAutofit/>
          </a:bodyPr>
          <a:lstStyle/>
          <a:p>
            <a:r>
              <a:rPr lang="en-US"/>
              <a:t>Tuesday, February 2, 20XX</a:t>
            </a:r>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a:noAutofit/>
          </a:bodyPr>
          <a:lstStyle/>
          <a:p>
            <a:r>
              <a:rPr lang="en-US"/>
              <a:t>Sample Footer Text</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14254770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3_Closing">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97246E34-E6EE-4BF3-A0D3-A20868B5A594}"/>
              </a:ext>
            </a:extLst>
          </p:cNvPr>
          <p:cNvSpPr>
            <a:spLocks noGrp="1"/>
          </p:cNvSpPr>
          <p:nvPr>
            <p:ph type="ctrTitle"/>
          </p:nvPr>
        </p:nvSpPr>
        <p:spPr>
          <a:xfrm>
            <a:off x="550863" y="549275"/>
            <a:ext cx="5437187" cy="2986234"/>
          </a:xfrm>
        </p:spPr>
        <p:txBody>
          <a:bodyPr anchor="b" anchorCtr="0">
            <a:noAutofit/>
          </a:bodyPr>
          <a:lstStyle/>
          <a:p>
            <a:r>
              <a:rPr lang="en-US"/>
              <a:t>Click to edit Master title style</a:t>
            </a:r>
            <a:endParaRPr lang="en-US" dirty="0"/>
          </a:p>
        </p:txBody>
      </p:sp>
      <p:sp>
        <p:nvSpPr>
          <p:cNvPr id="31" name="Subtitle 2">
            <a:extLst>
              <a:ext uri="{FF2B5EF4-FFF2-40B4-BE49-F238E27FC236}">
                <a16:creationId xmlns:a16="http://schemas.microsoft.com/office/drawing/2014/main" id="{45BE5FFB-47D1-4474-B6CA-C3C936DF285E}"/>
              </a:ext>
            </a:extLst>
          </p:cNvPr>
          <p:cNvSpPr>
            <a:spLocks noGrp="1"/>
          </p:cNvSpPr>
          <p:nvPr>
            <p:ph type="subTitle" idx="1"/>
          </p:nvPr>
        </p:nvSpPr>
        <p:spPr>
          <a:xfrm>
            <a:off x="550863" y="3827610"/>
            <a:ext cx="5437187" cy="2265216"/>
          </a:xfrm>
        </p:spPr>
        <p:txBody>
          <a:bodyPr>
            <a:noAutofit/>
          </a:bodyPr>
          <a:lstStyle>
            <a:lvl1pPr>
              <a:buNone/>
              <a:defRPr sz="2400"/>
            </a:lvl1pPr>
          </a:lstStyle>
          <a:p>
            <a:r>
              <a:rPr lang="en-US">
                <a:solidFill>
                  <a:schemeClr val="tx1">
                    <a:alpha val="60000"/>
                  </a:schemeClr>
                </a:solidFill>
              </a:rPr>
              <a:t>Click to edit Master subtitle style</a:t>
            </a:r>
            <a:endParaRPr lang="en-US" dirty="0">
              <a:solidFill>
                <a:schemeClr val="tx1">
                  <a:alpha val="60000"/>
                </a:schemeClr>
              </a:solidFill>
            </a:endParaRPr>
          </a:p>
        </p:txBody>
      </p:sp>
      <p:sp>
        <p:nvSpPr>
          <p:cNvPr id="40" name="Picture Placeholder 39">
            <a:extLst>
              <a:ext uri="{FF2B5EF4-FFF2-40B4-BE49-F238E27FC236}">
                <a16:creationId xmlns:a16="http://schemas.microsoft.com/office/drawing/2014/main" id="{008D9209-1A62-4AC3-BF92-94348A9BC06B}"/>
              </a:ext>
            </a:extLst>
          </p:cNvPr>
          <p:cNvSpPr>
            <a:spLocks noGrp="1"/>
          </p:cNvSpPr>
          <p:nvPr>
            <p:ph type="pic" sz="quarter" idx="15"/>
          </p:nvPr>
        </p:nvSpPr>
        <p:spPr>
          <a:xfrm>
            <a:off x="6556248" y="548640"/>
            <a:ext cx="5084064" cy="2880360"/>
          </a:xfrm>
          <a:solidFill>
            <a:schemeClr val="accent5"/>
          </a:solidFill>
        </p:spPr>
        <p:txBody>
          <a:bodyPr>
            <a:noAutofit/>
          </a:bodyPr>
          <a:lstStyle/>
          <a:p>
            <a:r>
              <a:rPr lang="en-US"/>
              <a:t>Click icon to add picture</a:t>
            </a:r>
            <a:endParaRPr lang="en-US" dirty="0"/>
          </a:p>
        </p:txBody>
      </p:sp>
      <p:sp>
        <p:nvSpPr>
          <p:cNvPr id="42" name="Picture Placeholder 41">
            <a:extLst>
              <a:ext uri="{FF2B5EF4-FFF2-40B4-BE49-F238E27FC236}">
                <a16:creationId xmlns:a16="http://schemas.microsoft.com/office/drawing/2014/main" id="{FADBFB6B-1787-4549-91B6-D748C66B13C6}"/>
              </a:ext>
            </a:extLst>
          </p:cNvPr>
          <p:cNvSpPr>
            <a:spLocks noGrp="1"/>
          </p:cNvSpPr>
          <p:nvPr>
            <p:ph type="pic" sz="quarter" idx="16"/>
          </p:nvPr>
        </p:nvSpPr>
        <p:spPr>
          <a:xfrm>
            <a:off x="6556248" y="3429000"/>
            <a:ext cx="5084064" cy="2880360"/>
          </a:xfrm>
          <a:solidFill>
            <a:schemeClr val="accent5"/>
          </a:solidFill>
        </p:spPr>
        <p:txBody>
          <a:bodyPr>
            <a:noAutofit/>
          </a:bodyPr>
          <a:lstStyle/>
          <a:p>
            <a:r>
              <a:rPr lang="en-US"/>
              <a:t>Click icon to add picture</a:t>
            </a:r>
          </a:p>
        </p:txBody>
      </p:sp>
      <p:grpSp>
        <p:nvGrpSpPr>
          <p:cNvPr id="43" name="Group 42">
            <a:extLst>
              <a:ext uri="{FF2B5EF4-FFF2-40B4-BE49-F238E27FC236}">
                <a16:creationId xmlns:a16="http://schemas.microsoft.com/office/drawing/2014/main" id="{06966E3E-9B30-4375-AC9A-23256CC87D25}"/>
              </a:ext>
              <a:ext uri="{C183D7F6-B498-43B3-948B-1728B52AA6E4}">
                <adec:decorative xmlns:adec="http://schemas.microsoft.com/office/drawing/2017/decorative" xmlns="" val="1"/>
              </a:ext>
            </a:extLst>
          </p:cNvPr>
          <p:cNvGrpSpPr/>
          <p:nvPr userDrawn="1"/>
        </p:nvGrpSpPr>
        <p:grpSpPr>
          <a:xfrm>
            <a:off x="11161347" y="125399"/>
            <a:ext cx="1404698" cy="1155641"/>
            <a:chOff x="11161347" y="125399"/>
            <a:chExt cx="1404698" cy="1155641"/>
          </a:xfrm>
        </p:grpSpPr>
        <p:sp>
          <p:nvSpPr>
            <p:cNvPr id="44" name="Freeform: Shape 43">
              <a:extLst>
                <a:ext uri="{FF2B5EF4-FFF2-40B4-BE49-F238E27FC236}">
                  <a16:creationId xmlns:a16="http://schemas.microsoft.com/office/drawing/2014/main" id="{4EBBC5A2-A37E-47DF-9230-9A75067F1883}"/>
                </a:ext>
              </a:extLst>
            </p:cNvPr>
            <p:cNvSpPr>
              <a:spLocks noChangeAspect="1"/>
            </p:cNvSpPr>
            <p:nvPr/>
          </p:nvSpPr>
          <p:spPr>
            <a:xfrm rot="18900000">
              <a:off x="11161347" y="125399"/>
              <a:ext cx="1341675" cy="926985"/>
            </a:xfrm>
            <a:custGeom>
              <a:avLst/>
              <a:gdLst>
                <a:gd name="connsiteX0" fmla="*/ 1049126 w 1341675"/>
                <a:gd name="connsiteY0" fmla="*/ 8962 h 926985"/>
                <a:gd name="connsiteX1" fmla="*/ 1341675 w 1341675"/>
                <a:gd name="connsiteY1" fmla="*/ 301511 h 926985"/>
                <a:gd name="connsiteX2" fmla="*/ 1130649 w 1341675"/>
                <a:gd name="connsiteY2" fmla="*/ 512537 h 926985"/>
                <a:gd name="connsiteX3" fmla="*/ 1107397 w 1341675"/>
                <a:gd name="connsiteY3" fmla="*/ 499917 h 926985"/>
                <a:gd name="connsiteX4" fmla="*/ 926985 w 1341675"/>
                <a:gd name="connsiteY4" fmla="*/ 463493 h 926985"/>
                <a:gd name="connsiteX5" fmla="*/ 463493 w 1341675"/>
                <a:gd name="connsiteY5" fmla="*/ 926985 h 926985"/>
                <a:gd name="connsiteX6" fmla="*/ 0 w 1341675"/>
                <a:gd name="connsiteY6" fmla="*/ 926985 h 926985"/>
                <a:gd name="connsiteX7" fmla="*/ 926985 w 1341675"/>
                <a:gd name="connsiteY7" fmla="*/ 0 h 926985"/>
                <a:gd name="connsiteX8" fmla="*/ 1021763 w 1341675"/>
                <a:gd name="connsiteY8" fmla="*/ 4786 h 926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41675" h="926985">
                  <a:moveTo>
                    <a:pt x="1049126" y="8962"/>
                  </a:moveTo>
                  <a:lnTo>
                    <a:pt x="1341675" y="301511"/>
                  </a:lnTo>
                  <a:lnTo>
                    <a:pt x="1130649" y="512537"/>
                  </a:lnTo>
                  <a:lnTo>
                    <a:pt x="1107397" y="499917"/>
                  </a:lnTo>
                  <a:cubicBezTo>
                    <a:pt x="1051945" y="476462"/>
                    <a:pt x="990979" y="463493"/>
                    <a:pt x="926985" y="463493"/>
                  </a:cubicBezTo>
                  <a:cubicBezTo>
                    <a:pt x="671005" y="463493"/>
                    <a:pt x="463493" y="671005"/>
                    <a:pt x="463493" y="926985"/>
                  </a:cubicBezTo>
                  <a:lnTo>
                    <a:pt x="0" y="926985"/>
                  </a:lnTo>
                  <a:cubicBezTo>
                    <a:pt x="0" y="415026"/>
                    <a:pt x="415025" y="0"/>
                    <a:pt x="926985" y="0"/>
                  </a:cubicBezTo>
                  <a:cubicBezTo>
                    <a:pt x="958982" y="0"/>
                    <a:pt x="990601" y="1621"/>
                    <a:pt x="1021763" y="4786"/>
                  </a:cubicBezTo>
                  <a:close/>
                </a:path>
              </a:pathLst>
            </a:custGeom>
            <a:solidFill>
              <a:schemeClr val="bg2"/>
            </a:solidFill>
            <a:ln>
              <a:noFill/>
            </a:ln>
            <a:effectLst>
              <a:innerShdw blurRad="254000" dist="50800" dir="54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45" name="Oval 44">
              <a:extLst>
                <a:ext uri="{FF2B5EF4-FFF2-40B4-BE49-F238E27FC236}">
                  <a16:creationId xmlns:a16="http://schemas.microsoft.com/office/drawing/2014/main" id="{11781B9A-C230-4FFC-90A8-E0571B1DEDA7}"/>
                </a:ext>
              </a:extLst>
            </p:cNvPr>
            <p:cNvSpPr/>
            <p:nvPr/>
          </p:nvSpPr>
          <p:spPr>
            <a:xfrm rot="2700000">
              <a:off x="11798454" y="994196"/>
              <a:ext cx="107098" cy="466589"/>
            </a:xfrm>
            <a:prstGeom prst="ellipse">
              <a:avLst/>
            </a:prstGeom>
            <a:solidFill>
              <a:schemeClr val="bg2"/>
            </a:solidFill>
            <a:ln>
              <a:noFill/>
            </a:ln>
            <a:effectLst>
              <a:innerShdw blurRad="63500" dist="2540000">
                <a:schemeClr val="accent1">
                  <a:lumMod val="40000"/>
                  <a:lumOff val="6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6" name="Freeform: Shape 45">
              <a:extLst>
                <a:ext uri="{FF2B5EF4-FFF2-40B4-BE49-F238E27FC236}">
                  <a16:creationId xmlns:a16="http://schemas.microsoft.com/office/drawing/2014/main" id="{3295925C-3570-40F1-B3CE-07D947ED4643}"/>
                </a:ext>
              </a:extLst>
            </p:cNvPr>
            <p:cNvSpPr>
              <a:spLocks noChangeAspect="1"/>
            </p:cNvSpPr>
            <p:nvPr/>
          </p:nvSpPr>
          <p:spPr>
            <a:xfrm rot="18900000">
              <a:off x="11228590" y="129580"/>
              <a:ext cx="1337455" cy="1042921"/>
            </a:xfrm>
            <a:custGeom>
              <a:avLst/>
              <a:gdLst>
                <a:gd name="connsiteX0" fmla="*/ 1084058 w 1337455"/>
                <a:gd name="connsiteY0" fmla="*/ 16081 h 1042921"/>
                <a:gd name="connsiteX1" fmla="*/ 1337455 w 1337455"/>
                <a:gd name="connsiteY1" fmla="*/ 269477 h 1042921"/>
                <a:gd name="connsiteX2" fmla="*/ 1060775 w 1337455"/>
                <a:gd name="connsiteY2" fmla="*/ 546158 h 1042921"/>
                <a:gd name="connsiteX3" fmla="*/ 1020394 w 1337455"/>
                <a:gd name="connsiteY3" fmla="*/ 532055 h 1042921"/>
                <a:gd name="connsiteX4" fmla="*/ 926985 w 1337455"/>
                <a:gd name="connsiteY4" fmla="*/ 521461 h 1042921"/>
                <a:gd name="connsiteX5" fmla="*/ 463492 w 1337455"/>
                <a:gd name="connsiteY5" fmla="*/ 1042921 h 1042921"/>
                <a:gd name="connsiteX6" fmla="*/ 0 w 1337455"/>
                <a:gd name="connsiteY6" fmla="*/ 1042921 h 1042921"/>
                <a:gd name="connsiteX7" fmla="*/ 926984 w 1337455"/>
                <a:gd name="connsiteY7" fmla="*/ 0 h 1042921"/>
                <a:gd name="connsiteX8" fmla="*/ 1021763 w 1337455"/>
                <a:gd name="connsiteY8" fmla="*/ 5384 h 1042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37455" h="1042921">
                  <a:moveTo>
                    <a:pt x="1084058" y="16081"/>
                  </a:moveTo>
                  <a:lnTo>
                    <a:pt x="1337455" y="269477"/>
                  </a:lnTo>
                  <a:lnTo>
                    <a:pt x="1060775" y="546158"/>
                  </a:lnTo>
                  <a:lnTo>
                    <a:pt x="1020394" y="532055"/>
                  </a:lnTo>
                  <a:cubicBezTo>
                    <a:pt x="990222" y="525109"/>
                    <a:pt x="958982" y="521461"/>
                    <a:pt x="926985" y="521461"/>
                  </a:cubicBezTo>
                  <a:cubicBezTo>
                    <a:pt x="671005" y="521461"/>
                    <a:pt x="463493" y="754927"/>
                    <a:pt x="463492" y="1042921"/>
                  </a:cubicBezTo>
                  <a:lnTo>
                    <a:pt x="0" y="1042921"/>
                  </a:lnTo>
                  <a:cubicBezTo>
                    <a:pt x="0" y="466932"/>
                    <a:pt x="415025" y="0"/>
                    <a:pt x="926984" y="0"/>
                  </a:cubicBezTo>
                  <a:cubicBezTo>
                    <a:pt x="958982" y="0"/>
                    <a:pt x="990600" y="1824"/>
                    <a:pt x="1021763" y="5384"/>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grpSp>
      <p:sp>
        <p:nvSpPr>
          <p:cNvPr id="5" name="Date Placeholder 4">
            <a:extLst>
              <a:ext uri="{FF2B5EF4-FFF2-40B4-BE49-F238E27FC236}">
                <a16:creationId xmlns:a16="http://schemas.microsoft.com/office/drawing/2014/main" id="{E57D2D6F-49E8-4217-A908-2D9E43583589}"/>
              </a:ext>
            </a:extLst>
          </p:cNvPr>
          <p:cNvSpPr>
            <a:spLocks noGrp="1"/>
          </p:cNvSpPr>
          <p:nvPr>
            <p:ph type="dt" sz="half" idx="10"/>
          </p:nvPr>
        </p:nvSpPr>
        <p:spPr/>
        <p:txBody>
          <a:bodyPr>
            <a:noAutofit/>
          </a:bodyPr>
          <a:lstStyle/>
          <a:p>
            <a:r>
              <a:rPr lang="en-US"/>
              <a:t>Tuesday, February 2, 20XX</a:t>
            </a:r>
          </a:p>
        </p:txBody>
      </p:sp>
      <p:sp>
        <p:nvSpPr>
          <p:cNvPr id="6" name="Footer Placeholder 5">
            <a:extLst>
              <a:ext uri="{FF2B5EF4-FFF2-40B4-BE49-F238E27FC236}">
                <a16:creationId xmlns:a16="http://schemas.microsoft.com/office/drawing/2014/main" id="{591C4440-6B8D-4A24-A807-8B1302A3DFAF}"/>
              </a:ext>
            </a:extLst>
          </p:cNvPr>
          <p:cNvSpPr>
            <a:spLocks noGrp="1"/>
          </p:cNvSpPr>
          <p:nvPr>
            <p:ph type="ftr" sz="quarter" idx="11"/>
          </p:nvPr>
        </p:nvSpPr>
        <p:spPr/>
        <p:txBody>
          <a:bodyPr>
            <a:noAutofit/>
          </a:bodyPr>
          <a:lstStyle/>
          <a:p>
            <a:r>
              <a:rPr lang="en-US"/>
              <a:t>Sample Footer Text</a:t>
            </a:r>
          </a:p>
        </p:txBody>
      </p:sp>
      <p:sp>
        <p:nvSpPr>
          <p:cNvPr id="7" name="Slide Number Placeholder 6">
            <a:extLst>
              <a:ext uri="{FF2B5EF4-FFF2-40B4-BE49-F238E27FC236}">
                <a16:creationId xmlns:a16="http://schemas.microsoft.com/office/drawing/2014/main" id="{76CFE189-E20B-4108-B290-244424336512}"/>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7273191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77394-0A20-4CF6-9066-CFC2C1C9D30F}"/>
              </a:ext>
            </a:extLst>
          </p:cNvPr>
          <p:cNvSpPr>
            <a:spLocks noGrp="1"/>
          </p:cNvSpPr>
          <p:nvPr>
            <p:ph type="ctrTitle"/>
          </p:nvPr>
        </p:nvSpPr>
        <p:spPr>
          <a:xfrm>
            <a:off x="3359149" y="389840"/>
            <a:ext cx="8281987" cy="2954655"/>
          </a:xfrm>
        </p:spPr>
        <p:txBody>
          <a:bodyPr anchor="t" anchorCtr="0">
            <a:noAutofit/>
          </a:bodyPr>
          <a:lstStyle>
            <a:lvl1pPr algn="l">
              <a:lnSpc>
                <a:spcPct val="100000"/>
              </a:lnSpc>
              <a:defRPr sz="6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F10971F-8922-4B23-9C80-0643D7E35026}"/>
              </a:ext>
            </a:extLst>
          </p:cNvPr>
          <p:cNvSpPr>
            <a:spLocks noGrp="1"/>
          </p:cNvSpPr>
          <p:nvPr>
            <p:ph type="subTitle" idx="1"/>
          </p:nvPr>
        </p:nvSpPr>
        <p:spPr>
          <a:xfrm>
            <a:off x="3359149" y="3536951"/>
            <a:ext cx="8281989" cy="2555874"/>
          </a:xfrm>
        </p:spPr>
        <p:txBody>
          <a:bodyPr>
            <a:noAutofit/>
          </a:bodyPr>
          <a:lstStyle>
            <a:lvl1pPr marL="0" indent="0" algn="l">
              <a:lnSpc>
                <a:spcPct val="100000"/>
              </a:lnSpc>
              <a:buNone/>
              <a:defRPr sz="2400">
                <a:solidFill>
                  <a:schemeClr val="tx1">
                    <a:alpha val="8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8B1BC074-1090-47AF-BDE8-3859BF574BA6}"/>
              </a:ext>
            </a:extLst>
          </p:cNvPr>
          <p:cNvSpPr>
            <a:spLocks noGrp="1"/>
          </p:cNvSpPr>
          <p:nvPr>
            <p:ph type="dt" sz="half" idx="10"/>
          </p:nvPr>
        </p:nvSpPr>
        <p:spPr/>
        <p:txBody>
          <a:bodyPr>
            <a:noAutofit/>
          </a:bodyPr>
          <a:lstStyle/>
          <a:p>
            <a:r>
              <a:rPr lang="en-US"/>
              <a:t>Tuesday, February 2, 20XX</a:t>
            </a:r>
            <a:endParaRPr lang="en-US" dirty="0"/>
          </a:p>
        </p:txBody>
      </p:sp>
      <p:sp>
        <p:nvSpPr>
          <p:cNvPr id="5" name="Footer Placeholder 4">
            <a:extLst>
              <a:ext uri="{FF2B5EF4-FFF2-40B4-BE49-F238E27FC236}">
                <a16:creationId xmlns:a16="http://schemas.microsoft.com/office/drawing/2014/main" id="{F1D6522F-D41A-4734-8BD1-BD6E5A37D04C}"/>
              </a:ext>
            </a:extLst>
          </p:cNvPr>
          <p:cNvSpPr>
            <a:spLocks noGrp="1"/>
          </p:cNvSpPr>
          <p:nvPr>
            <p:ph type="ftr" sz="quarter" idx="11"/>
          </p:nvPr>
        </p:nvSpPr>
        <p:spPr/>
        <p:txBody>
          <a:bodyPr>
            <a:noAutofit/>
          </a:bodyPr>
          <a:lstStyle/>
          <a:p>
            <a:r>
              <a:rPr lang="en-US"/>
              <a:t>Sample Footer Text</a:t>
            </a:r>
          </a:p>
        </p:txBody>
      </p:sp>
      <p:sp>
        <p:nvSpPr>
          <p:cNvPr id="6" name="Slide Number Placeholder 5">
            <a:extLst>
              <a:ext uri="{FF2B5EF4-FFF2-40B4-BE49-F238E27FC236}">
                <a16:creationId xmlns:a16="http://schemas.microsoft.com/office/drawing/2014/main" id="{D74D4206-406C-42A3-BBD4-44C043180931}"/>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
        <p:nvSpPr>
          <p:cNvPr id="19" name="Freeform: Shape 18">
            <a:extLst>
              <a:ext uri="{FF2B5EF4-FFF2-40B4-BE49-F238E27FC236}">
                <a16:creationId xmlns:a16="http://schemas.microsoft.com/office/drawing/2014/main" id="{82184FF4-7029-4ED7-813A-192E60608764}"/>
              </a:ext>
            </a:extLst>
          </p:cNvPr>
          <p:cNvSpPr>
            <a:spLocks noChangeAspect="1"/>
          </p:cNvSpPr>
          <p:nvPr/>
        </p:nvSpPr>
        <p:spPr>
          <a:xfrm rot="2700000">
            <a:off x="612445" y="481888"/>
            <a:ext cx="1080000" cy="1262947"/>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0" name="Oval 19">
            <a:extLst>
              <a:ext uri="{FF2B5EF4-FFF2-40B4-BE49-F238E27FC236}">
                <a16:creationId xmlns:a16="http://schemas.microsoft.com/office/drawing/2014/main" id="{AAA7AB09-557C-41AD-9113-FF9F68FA1035}"/>
              </a:ext>
            </a:extLst>
          </p:cNvPr>
          <p:cNvSpPr/>
          <p:nvPr/>
        </p:nvSpPr>
        <p:spPr>
          <a:xfrm rot="8100000">
            <a:off x="626845" y="82896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5" name="Oval 24">
            <a:extLst>
              <a:ext uri="{FF2B5EF4-FFF2-40B4-BE49-F238E27FC236}">
                <a16:creationId xmlns:a16="http://schemas.microsoft.com/office/drawing/2014/main" id="{EF99ECAA-1F11-4937-BBA6-51935AB44C9D}"/>
              </a:ext>
            </a:extLst>
          </p:cNvPr>
          <p:cNvSpPr>
            <a:spLocks noChangeAspect="1"/>
          </p:cNvSpPr>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34" name="Group 33">
            <a:extLst>
              <a:ext uri="{FF2B5EF4-FFF2-40B4-BE49-F238E27FC236}">
                <a16:creationId xmlns:a16="http://schemas.microsoft.com/office/drawing/2014/main" id="{79DE9FAB-6BBA-4CFE-B67D-77B47F01ECA4}"/>
              </a:ext>
            </a:extLst>
          </p:cNvPr>
          <p:cNvGrpSpPr/>
          <p:nvPr/>
        </p:nvGrpSpPr>
        <p:grpSpPr>
          <a:xfrm>
            <a:off x="1329952" y="4524379"/>
            <a:ext cx="1980001" cy="1363916"/>
            <a:chOff x="4879602" y="3781429"/>
            <a:chExt cx="1980001" cy="1363916"/>
          </a:xfrm>
        </p:grpSpPr>
        <p:sp>
          <p:nvSpPr>
            <p:cNvPr id="35" name="Freeform: Shape 34">
              <a:extLst>
                <a:ext uri="{FF2B5EF4-FFF2-40B4-BE49-F238E27FC236}">
                  <a16:creationId xmlns:a16="http://schemas.microsoft.com/office/drawing/2014/main" id="{79FAC916-D9BB-4794-81B4-7C47C67E850D}"/>
                </a:ext>
              </a:extLst>
            </p:cNvPr>
            <p:cNvSpPr>
              <a:spLocks noChangeAspect="1"/>
            </p:cNvSpPr>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36" name="Freeform: Shape 35">
              <a:extLst>
                <a:ext uri="{FF2B5EF4-FFF2-40B4-BE49-F238E27FC236}">
                  <a16:creationId xmlns:a16="http://schemas.microsoft.com/office/drawing/2014/main" id="{B5CA2231-7A65-4D16-8400-A210CC41DB73}"/>
                </a:ext>
              </a:extLst>
            </p:cNvPr>
            <p:cNvSpPr>
              <a:spLocks noChangeAspect="1"/>
            </p:cNvSpPr>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tx1"/>
                </a:solidFill>
              </a:endParaRPr>
            </a:p>
          </p:txBody>
        </p:sp>
        <p:sp>
          <p:nvSpPr>
            <p:cNvPr id="37" name="Oval 36">
              <a:extLst>
                <a:ext uri="{FF2B5EF4-FFF2-40B4-BE49-F238E27FC236}">
                  <a16:creationId xmlns:a16="http://schemas.microsoft.com/office/drawing/2014/main" id="{4B089C8C-B82B-4704-88E2-E857A5E21529}"/>
                </a:ext>
              </a:extLst>
            </p:cNvPr>
            <p:cNvSpPr/>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8" name="Oval 37">
              <a:extLst>
                <a:ext uri="{FF2B5EF4-FFF2-40B4-BE49-F238E27FC236}">
                  <a16:creationId xmlns:a16="http://schemas.microsoft.com/office/drawing/2014/main" id="{434B90C8-5B4D-456E-AD99-80EF748FDD72}"/>
                </a:ext>
              </a:extLst>
            </p:cNvPr>
            <p:cNvSpPr/>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Tree>
    <p:extLst>
      <p:ext uri="{BB962C8B-B14F-4D97-AF65-F5344CB8AC3E}">
        <p14:creationId xmlns:p14="http://schemas.microsoft.com/office/powerpoint/2010/main" val="34123629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2" name="Oval 21">
            <a:extLst>
              <a:ext uri="{FF2B5EF4-FFF2-40B4-BE49-F238E27FC236}">
                <a16:creationId xmlns:a16="http://schemas.microsoft.com/office/drawing/2014/main" id="{94729CA3-91C4-4A89-9448-A2F0E409177A}"/>
              </a:ext>
            </a:extLst>
          </p:cNvPr>
          <p:cNvSpPr>
            <a:spLocks noChangeAspect="1"/>
          </p:cNvSpPr>
          <p:nvPr/>
        </p:nvSpPr>
        <p:spPr>
          <a:xfrm>
            <a:off x="11069864" y="33337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13" name="Group 12">
            <a:extLst>
              <a:ext uri="{FF2B5EF4-FFF2-40B4-BE49-F238E27FC236}">
                <a16:creationId xmlns:a16="http://schemas.microsoft.com/office/drawing/2014/main" id="{168347B7-45FA-4A01-924D-DC385B720B3E}"/>
              </a:ext>
            </a:extLst>
          </p:cNvPr>
          <p:cNvGrpSpPr/>
          <p:nvPr/>
        </p:nvGrpSpPr>
        <p:grpSpPr>
          <a:xfrm>
            <a:off x="331786" y="5528198"/>
            <a:ext cx="631474" cy="667800"/>
            <a:chOff x="2994153" y="1378666"/>
            <a:chExt cx="631474" cy="667800"/>
          </a:xfrm>
        </p:grpSpPr>
        <p:sp>
          <p:nvSpPr>
            <p:cNvPr id="20" name="Freeform: Shape 19">
              <a:extLst>
                <a:ext uri="{FF2B5EF4-FFF2-40B4-BE49-F238E27FC236}">
                  <a16:creationId xmlns:a16="http://schemas.microsoft.com/office/drawing/2014/main" id="{31167DA1-25D1-4E60-A62E-42B6F56A96EC}"/>
                </a:ext>
              </a:extLst>
            </p:cNvPr>
            <p:cNvSpPr>
              <a:spLocks noChangeAspect="1"/>
            </p:cNvSpPr>
            <p:nvPr/>
          </p:nvSpPr>
          <p:spPr>
            <a:xfrm rot="2700000">
              <a:off x="3039890" y="1332929"/>
              <a:ext cx="540000" cy="631474"/>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1" name="Oval 20">
              <a:extLst>
                <a:ext uri="{FF2B5EF4-FFF2-40B4-BE49-F238E27FC236}">
                  <a16:creationId xmlns:a16="http://schemas.microsoft.com/office/drawing/2014/main" id="{6B7B7215-A661-477E-91D0-CDBE5564D2B9}"/>
                </a:ext>
              </a:extLst>
            </p:cNvPr>
            <p:cNvSpPr/>
            <p:nvPr/>
          </p:nvSpPr>
          <p:spPr>
            <a:xfrm rot="8100000">
              <a:off x="3047090" y="1506466"/>
              <a:ext cx="270000" cy="54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2" name="Title 1">
            <a:extLst>
              <a:ext uri="{FF2B5EF4-FFF2-40B4-BE49-F238E27FC236}">
                <a16:creationId xmlns:a16="http://schemas.microsoft.com/office/drawing/2014/main" id="{8978E540-142B-4A82-9C3F-E61BC190AEED}"/>
              </a:ext>
            </a:extLst>
          </p:cNvPr>
          <p:cNvSpPr>
            <a:spLocks noGrp="1"/>
          </p:cNvSpPr>
          <p:nvPr>
            <p:ph type="title"/>
          </p:nvPr>
        </p:nvSpPr>
        <p:spPr>
          <a:xfrm>
            <a:off x="550863" y="549275"/>
            <a:ext cx="11090274" cy="1332000"/>
          </a:xfrm>
        </p:spPr>
        <p:txBody>
          <a:bodyPr>
            <a:noAutofit/>
          </a:bodyPr>
          <a:lstStyle>
            <a:lvl1pPr>
              <a:lnSpc>
                <a:spcPct val="100000"/>
              </a:lnSpc>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2C6BF36-D4F5-4363-B440-BDAE50BBD4B6}"/>
              </a:ext>
            </a:extLst>
          </p:cNvPr>
          <p:cNvSpPr>
            <a:spLocks noGrp="1"/>
          </p:cNvSpPr>
          <p:nvPr>
            <p:ph sz="half" idx="1"/>
          </p:nvPr>
        </p:nvSpPr>
        <p:spPr>
          <a:xfrm>
            <a:off x="550862" y="2097175"/>
            <a:ext cx="5435600" cy="3995650"/>
          </a:xfr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F8362910-87AA-4E67-992D-8D4822FD89FE}"/>
              </a:ext>
            </a:extLst>
          </p:cNvPr>
          <p:cNvSpPr>
            <a:spLocks noGrp="1"/>
          </p:cNvSpPr>
          <p:nvPr>
            <p:ph sz="half" idx="2"/>
          </p:nvPr>
        </p:nvSpPr>
        <p:spPr>
          <a:xfrm>
            <a:off x="6205538" y="2097175"/>
            <a:ext cx="5435600" cy="3995650"/>
          </a:xfr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BB99A8AF-0998-4613-B1D8-C14ECBFFDF67}"/>
              </a:ext>
            </a:extLst>
          </p:cNvPr>
          <p:cNvSpPr>
            <a:spLocks noGrp="1"/>
          </p:cNvSpPr>
          <p:nvPr>
            <p:ph type="dt" sz="half" idx="10"/>
          </p:nvPr>
        </p:nvSpPr>
        <p:spPr/>
        <p:txBody>
          <a:bodyPr>
            <a:noAutofit/>
          </a:bodyPr>
          <a:lstStyle/>
          <a:p>
            <a:r>
              <a:rPr lang="en-US"/>
              <a:t>Tuesday, February 2, 20XX</a:t>
            </a:r>
          </a:p>
        </p:txBody>
      </p:sp>
      <p:sp>
        <p:nvSpPr>
          <p:cNvPr id="6" name="Footer Placeholder 5">
            <a:extLst>
              <a:ext uri="{FF2B5EF4-FFF2-40B4-BE49-F238E27FC236}">
                <a16:creationId xmlns:a16="http://schemas.microsoft.com/office/drawing/2014/main" id="{66E44EAA-B8A9-4428-A9DF-1174DA940990}"/>
              </a:ext>
            </a:extLst>
          </p:cNvPr>
          <p:cNvSpPr>
            <a:spLocks noGrp="1"/>
          </p:cNvSpPr>
          <p:nvPr>
            <p:ph type="ftr" sz="quarter" idx="11"/>
          </p:nvPr>
        </p:nvSpPr>
        <p:spPr/>
        <p:txBody>
          <a:bodyPr>
            <a:noAutofit/>
          </a:bodyPr>
          <a:lstStyle/>
          <a:p>
            <a:r>
              <a:rPr lang="en-US"/>
              <a:t>Sample Footer Text</a:t>
            </a:r>
          </a:p>
        </p:txBody>
      </p:sp>
      <p:sp>
        <p:nvSpPr>
          <p:cNvPr id="7" name="Slide Number Placeholder 6">
            <a:extLst>
              <a:ext uri="{FF2B5EF4-FFF2-40B4-BE49-F238E27FC236}">
                <a16:creationId xmlns:a16="http://schemas.microsoft.com/office/drawing/2014/main" id="{19E5C381-C899-4BF9-B584-2D78074D1CB2}"/>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36171650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a:noAutofit/>
          </a:bodyPr>
          <a:lstStyle/>
          <a:p>
            <a:r>
              <a:rPr lang="en-US"/>
              <a:t>Tuesday, February 2, 20XX</a:t>
            </a:r>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a:noAutofit/>
          </a:bodyPr>
          <a:lstStyle/>
          <a:p>
            <a:r>
              <a:rPr lang="en-US"/>
              <a:t>Sample Footer Text</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38583325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778B0BE9-88B0-4883-9BA9-CD594C400EC1}"/>
              </a:ext>
            </a:extLst>
          </p:cNvPr>
          <p:cNvGrpSpPr/>
          <p:nvPr/>
        </p:nvGrpSpPr>
        <p:grpSpPr>
          <a:xfrm>
            <a:off x="4949631" y="5111861"/>
            <a:ext cx="1262947" cy="1335600"/>
            <a:chOff x="2678417" y="2427951"/>
            <a:chExt cx="1262947" cy="1335600"/>
          </a:xfrm>
        </p:grpSpPr>
        <p:sp>
          <p:nvSpPr>
            <p:cNvPr id="11" name="Freeform: Shape 10">
              <a:extLst>
                <a:ext uri="{FF2B5EF4-FFF2-40B4-BE49-F238E27FC236}">
                  <a16:creationId xmlns:a16="http://schemas.microsoft.com/office/drawing/2014/main" id="{C59DCBF3-7AFA-4CD1-A918-BC6DDE674E6C}"/>
                </a:ext>
              </a:extLst>
            </p:cNvPr>
            <p:cNvSpPr>
              <a:spLocks noChangeAspect="1"/>
            </p:cNvSpPr>
            <p:nvPr/>
          </p:nvSpPr>
          <p:spPr>
            <a:xfrm rot="2700000">
              <a:off x="2769891" y="2336477"/>
              <a:ext cx="1080000" cy="1262947"/>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2" name="Oval 11">
              <a:extLst>
                <a:ext uri="{FF2B5EF4-FFF2-40B4-BE49-F238E27FC236}">
                  <a16:creationId xmlns:a16="http://schemas.microsoft.com/office/drawing/2014/main" id="{06964A02-96E1-4654-9187-DDDE7409F75B}"/>
                </a:ext>
              </a:extLst>
            </p:cNvPr>
            <p:cNvSpPr/>
            <p:nvPr/>
          </p:nvSpPr>
          <p:spPr>
            <a:xfrm rot="8100000">
              <a:off x="2784291" y="2683551"/>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2" name="Title 1">
            <a:extLst>
              <a:ext uri="{FF2B5EF4-FFF2-40B4-BE49-F238E27FC236}">
                <a16:creationId xmlns:a16="http://schemas.microsoft.com/office/drawing/2014/main" id="{BF3FF76C-A012-4CDA-8AE7-E9413955716A}"/>
              </a:ext>
            </a:extLst>
          </p:cNvPr>
          <p:cNvSpPr>
            <a:spLocks noGrp="1"/>
          </p:cNvSpPr>
          <p:nvPr>
            <p:ph type="title"/>
          </p:nvPr>
        </p:nvSpPr>
        <p:spPr>
          <a:xfrm>
            <a:off x="550863" y="549275"/>
            <a:ext cx="11090275" cy="984885"/>
          </a:xfrm>
        </p:spPr>
        <p:txBody>
          <a:bodyPr anchor="t">
            <a:noAutofit/>
          </a:bodyPr>
          <a:lstStyle>
            <a:lvl1pPr>
              <a:lnSpc>
                <a:spcPct val="100000"/>
              </a:lnSpc>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11A4C80-DC38-4641-924F-90D6078CF592}"/>
              </a:ext>
            </a:extLst>
          </p:cNvPr>
          <p:cNvSpPr>
            <a:spLocks noGrp="1"/>
          </p:cNvSpPr>
          <p:nvPr>
            <p:ph idx="1"/>
          </p:nvPr>
        </p:nvSpPr>
        <p:spPr>
          <a:xfrm>
            <a:off x="4295775" y="1750060"/>
            <a:ext cx="7345362" cy="4342765"/>
          </a:xfrm>
        </p:spPr>
        <p:txBody>
          <a:bodyPr>
            <a:noAutofit/>
          </a:bodyPr>
          <a:lstStyle>
            <a:lvl1pPr>
              <a:defRPr sz="1600"/>
            </a:lvl1pPr>
            <a:lvl2pPr>
              <a:defRPr sz="1600"/>
            </a:lvl2pPr>
            <a:lvl3pPr>
              <a:defRPr sz="16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82C42771-D3A7-4072-85DC-B7C5E530E8AA}"/>
              </a:ext>
            </a:extLst>
          </p:cNvPr>
          <p:cNvSpPr>
            <a:spLocks noGrp="1"/>
          </p:cNvSpPr>
          <p:nvPr>
            <p:ph type="body" sz="half" idx="2"/>
          </p:nvPr>
        </p:nvSpPr>
        <p:spPr>
          <a:xfrm>
            <a:off x="550863" y="1750060"/>
            <a:ext cx="3565525" cy="4342765"/>
          </a:xfrm>
        </p:spPr>
        <p:txBody>
          <a:bodyPr>
            <a:no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BD47AB1-6EB5-4E2C-B4A7-42DC643E9FF9}"/>
              </a:ext>
            </a:extLst>
          </p:cNvPr>
          <p:cNvSpPr>
            <a:spLocks noGrp="1"/>
          </p:cNvSpPr>
          <p:nvPr>
            <p:ph type="dt" sz="half" idx="10"/>
          </p:nvPr>
        </p:nvSpPr>
        <p:spPr/>
        <p:txBody>
          <a:bodyPr>
            <a:noAutofit/>
          </a:bodyPr>
          <a:lstStyle/>
          <a:p>
            <a:r>
              <a:rPr lang="en-US"/>
              <a:t>Tuesday, February 2, 20XX</a:t>
            </a:r>
          </a:p>
        </p:txBody>
      </p:sp>
      <p:sp>
        <p:nvSpPr>
          <p:cNvPr id="6" name="Footer Placeholder 5">
            <a:extLst>
              <a:ext uri="{FF2B5EF4-FFF2-40B4-BE49-F238E27FC236}">
                <a16:creationId xmlns:a16="http://schemas.microsoft.com/office/drawing/2014/main" id="{5BA9D15F-B6ED-46E1-9840-0B625880EE4B}"/>
              </a:ext>
            </a:extLst>
          </p:cNvPr>
          <p:cNvSpPr>
            <a:spLocks noGrp="1"/>
          </p:cNvSpPr>
          <p:nvPr>
            <p:ph type="ftr" sz="quarter" idx="11"/>
          </p:nvPr>
        </p:nvSpPr>
        <p:spPr/>
        <p:txBody>
          <a:bodyPr>
            <a:noAutofit/>
          </a:bodyPr>
          <a:lstStyle/>
          <a:p>
            <a:r>
              <a:rPr lang="en-US"/>
              <a:t>Sample Footer Text</a:t>
            </a:r>
          </a:p>
        </p:txBody>
      </p:sp>
      <p:sp>
        <p:nvSpPr>
          <p:cNvPr id="7" name="Slide Number Placeholder 6">
            <a:extLst>
              <a:ext uri="{FF2B5EF4-FFF2-40B4-BE49-F238E27FC236}">
                <a16:creationId xmlns:a16="http://schemas.microsoft.com/office/drawing/2014/main" id="{CDAEB023-7A5E-4087-B75E-A38A80EE5D01}"/>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9835628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8028302-E866-455D-8898-53623027543F}"/>
              </a:ext>
            </a:extLst>
          </p:cNvPr>
          <p:cNvSpPr>
            <a:spLocks noGrp="1"/>
          </p:cNvSpPr>
          <p:nvPr>
            <p:ph type="title"/>
          </p:nvPr>
        </p:nvSpPr>
        <p:spPr>
          <a:xfrm>
            <a:off x="550863" y="550800"/>
            <a:ext cx="11090275" cy="1333057"/>
          </a:xfrm>
          <a:prstGeom prst="rect">
            <a:avLst/>
          </a:prstGeom>
        </p:spPr>
        <p:txBody>
          <a:bodyPr vert="horz" wrap="square" lIns="0" tIns="0" rIns="0" bIns="0" rtlCol="0" anchor="t" anchorCtr="0">
            <a:noAutofit/>
          </a:bodyPr>
          <a:lstStyle/>
          <a:p>
            <a:pPr lvl="0">
              <a:lnSpc>
                <a:spcPct val="100000"/>
              </a:lnSpc>
            </a:pPr>
            <a:r>
              <a:rPr lang="en-US"/>
              <a:t>Click to edit Master title style</a:t>
            </a:r>
            <a:endParaRPr lang="en-US" dirty="0"/>
          </a:p>
        </p:txBody>
      </p:sp>
      <p:sp>
        <p:nvSpPr>
          <p:cNvPr id="3" name="Text Placeholder 2">
            <a:extLst>
              <a:ext uri="{FF2B5EF4-FFF2-40B4-BE49-F238E27FC236}">
                <a16:creationId xmlns:a16="http://schemas.microsoft.com/office/drawing/2014/main" id="{BC94E72B-F0CF-4BC4-B509-A1C4508BE435}"/>
              </a:ext>
            </a:extLst>
          </p:cNvPr>
          <p:cNvSpPr>
            <a:spLocks noGrp="1"/>
          </p:cNvSpPr>
          <p:nvPr>
            <p:ph type="body" idx="1"/>
          </p:nvPr>
        </p:nvSpPr>
        <p:spPr>
          <a:xfrm>
            <a:off x="550863" y="2113862"/>
            <a:ext cx="11091600" cy="3978963"/>
          </a:xfrm>
          <a:prstGeom prst="rect">
            <a:avLst/>
          </a:prstGeom>
        </p:spPr>
        <p:txBody>
          <a:bodyPr vert="horz" wrap="square"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4ACE49D-C22F-4540-AC09-E421D2A2EDBE}"/>
              </a:ext>
            </a:extLst>
          </p:cNvPr>
          <p:cNvSpPr>
            <a:spLocks noGrp="1"/>
          </p:cNvSpPr>
          <p:nvPr>
            <p:ph type="dt" sz="half" idx="2"/>
          </p:nvPr>
        </p:nvSpPr>
        <p:spPr>
          <a:xfrm>
            <a:off x="550863" y="6507212"/>
            <a:ext cx="2628900" cy="153888"/>
          </a:xfrm>
          <a:prstGeom prst="rect">
            <a:avLst/>
          </a:prstGeom>
        </p:spPr>
        <p:txBody>
          <a:bodyPr vert="horz" wrap="square" lIns="0" tIns="0" rIns="0" bIns="0" rtlCol="0" anchor="ctr">
            <a:spAutoFit/>
          </a:bodyPr>
          <a:lstStyle>
            <a:lvl1pPr algn="l">
              <a:defRPr sz="1000">
                <a:solidFill>
                  <a:schemeClr val="tx1">
                    <a:lumMod val="65000"/>
                    <a:alpha val="80000"/>
                  </a:schemeClr>
                </a:solidFill>
              </a:defRPr>
            </a:lvl1pPr>
          </a:lstStyle>
          <a:p>
            <a:r>
              <a:rPr lang="en-US"/>
              <a:t>Tuesday, February 2, 20XX</a:t>
            </a:r>
            <a:endParaRPr lang="en-US" dirty="0"/>
          </a:p>
        </p:txBody>
      </p:sp>
      <p:sp>
        <p:nvSpPr>
          <p:cNvPr id="5" name="Footer Placeholder 4">
            <a:extLst>
              <a:ext uri="{FF2B5EF4-FFF2-40B4-BE49-F238E27FC236}">
                <a16:creationId xmlns:a16="http://schemas.microsoft.com/office/drawing/2014/main" id="{ACD5C3BE-317E-49E8-82B5-C8A7EC9C8A7E}"/>
              </a:ext>
            </a:extLst>
          </p:cNvPr>
          <p:cNvSpPr>
            <a:spLocks noGrp="1"/>
          </p:cNvSpPr>
          <p:nvPr>
            <p:ph type="ftr" sz="quarter" idx="3"/>
          </p:nvPr>
        </p:nvSpPr>
        <p:spPr>
          <a:xfrm>
            <a:off x="3359150" y="6507212"/>
            <a:ext cx="6379210" cy="153888"/>
          </a:xfrm>
          <a:prstGeom prst="rect">
            <a:avLst/>
          </a:prstGeom>
        </p:spPr>
        <p:txBody>
          <a:bodyPr vert="horz" wrap="square" lIns="0" tIns="0" rIns="0" bIns="0" rtlCol="0" anchor="ctr">
            <a:spAutoFit/>
          </a:bodyPr>
          <a:lstStyle>
            <a:lvl1pPr algn="l">
              <a:defRPr sz="1000">
                <a:solidFill>
                  <a:schemeClr val="tx1">
                    <a:lumMod val="65000"/>
                    <a:alpha val="80000"/>
                  </a:schemeClr>
                </a:solidFill>
              </a:defRPr>
            </a:lvl1pPr>
          </a:lstStyle>
          <a:p>
            <a:r>
              <a:rPr lang="en-US"/>
              <a:t>Sample Footer Text</a:t>
            </a:r>
            <a:endParaRPr lang="en-US" dirty="0"/>
          </a:p>
        </p:txBody>
      </p:sp>
      <p:sp>
        <p:nvSpPr>
          <p:cNvPr id="6" name="Slide Number Placeholder 5">
            <a:extLst>
              <a:ext uri="{FF2B5EF4-FFF2-40B4-BE49-F238E27FC236}">
                <a16:creationId xmlns:a16="http://schemas.microsoft.com/office/drawing/2014/main" id="{45574E12-6C16-431F-B2CE-E4B15916BA05}"/>
              </a:ext>
            </a:extLst>
          </p:cNvPr>
          <p:cNvSpPr>
            <a:spLocks noGrp="1"/>
          </p:cNvSpPr>
          <p:nvPr>
            <p:ph type="sldNum" sz="quarter" idx="4"/>
          </p:nvPr>
        </p:nvSpPr>
        <p:spPr>
          <a:xfrm>
            <a:off x="9948863" y="6507212"/>
            <a:ext cx="1692274" cy="153888"/>
          </a:xfrm>
          <a:prstGeom prst="rect">
            <a:avLst/>
          </a:prstGeom>
        </p:spPr>
        <p:txBody>
          <a:bodyPr vert="horz" wrap="square" lIns="0" tIns="0" rIns="0" bIns="0" rtlCol="0" anchor="ctr">
            <a:spAutoFit/>
          </a:bodyPr>
          <a:lstStyle>
            <a:lvl1pPr algn="r">
              <a:defRPr sz="1000">
                <a:solidFill>
                  <a:schemeClr val="tx1">
                    <a:lumMod val="65000"/>
                    <a:alpha val="80000"/>
                  </a:schemeClr>
                </a:solidFill>
              </a:defRPr>
            </a:lvl1pPr>
          </a:lstStyle>
          <a:p>
            <a:fld id="{DBA1B0FB-D917-4C8C-928F-313BD683BF39}" type="slidenum">
              <a:rPr lang="en-US" smtClean="0"/>
              <a:pPr/>
              <a:t>‹#›</a:t>
            </a:fld>
            <a:endParaRPr lang="en-US"/>
          </a:p>
        </p:txBody>
      </p:sp>
    </p:spTree>
    <p:extLst>
      <p:ext uri="{BB962C8B-B14F-4D97-AF65-F5344CB8AC3E}">
        <p14:creationId xmlns:p14="http://schemas.microsoft.com/office/powerpoint/2010/main" val="2521255718"/>
      </p:ext>
    </p:extLst>
  </p:cSld>
  <p:clrMap bg1="dk1" tx1="lt1" bg2="dk2" tx2="lt2" accent1="accent1" accent2="accent2" accent3="accent3" accent4="accent4" accent5="accent5" accent6="accent6" hlink="hlink" folHlink="folHlink"/>
  <p:sldLayoutIdLst>
    <p:sldLayoutId id="2147483699" r:id="rId1"/>
    <p:sldLayoutId id="2147483700" r:id="rId2"/>
    <p:sldLayoutId id="2147483733" r:id="rId3"/>
    <p:sldLayoutId id="2147483687" r:id="rId4"/>
    <p:sldLayoutId id="2147483734" r:id="rId5"/>
    <p:sldLayoutId id="2147483686" r:id="rId6"/>
    <p:sldLayoutId id="2147483696" r:id="rId7"/>
    <p:sldLayoutId id="2147483707" r:id="rId8"/>
    <p:sldLayoutId id="2147483689" r:id="rId9"/>
    <p:sldLayoutId id="2147483697" r:id="rId10"/>
    <p:sldLayoutId id="2147483731" r:id="rId11"/>
    <p:sldLayoutId id="2147483693" r:id="rId12"/>
    <p:sldLayoutId id="2147483685" r:id="rId13"/>
    <p:sldLayoutId id="2147483688" r:id="rId14"/>
    <p:sldLayoutId id="2147483691" r:id="rId15"/>
    <p:sldLayoutId id="2147483692" r:id="rId16"/>
  </p:sldLayoutIdLst>
  <p:hf hdr="0"/>
  <p:txStyles>
    <p:titleStyle>
      <a:lvl1pPr algn="l" defTabSz="914400" rtl="0" eaLnBrk="1" latinLnBrk="0" hangingPunct="1">
        <a:lnSpc>
          <a:spcPct val="90000"/>
        </a:lnSpc>
        <a:spcBef>
          <a:spcPct val="0"/>
        </a:spcBef>
        <a:buNone/>
        <a:defRPr lang="en-US" sz="4800" kern="1200" dirty="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spcAft>
          <a:spcPts val="800"/>
        </a:spcAft>
        <a:buFont typeface="Arial" panose="020B0604020202020204" pitchFamily="34" charset="0"/>
        <a:buChar char="•"/>
        <a:defRPr sz="2000" kern="1200">
          <a:solidFill>
            <a:schemeClr val="tx1">
              <a:alpha val="60000"/>
            </a:schemeClr>
          </a:solidFill>
          <a:latin typeface="+mn-lt"/>
          <a:ea typeface="+mn-ea"/>
          <a:cs typeface="+mn-cs"/>
        </a:defRPr>
      </a:lvl1pPr>
      <a:lvl2pPr marL="6858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2pPr>
      <a:lvl3pPr marL="11430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3pPr>
      <a:lvl4pPr marL="16002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4pPr>
      <a:lvl5pPr marL="20574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2" pos="3840">
          <p15:clr>
            <a:srgbClr val="F26B43"/>
          </p15:clr>
        </p15:guide>
        <p15:guide id="33" orient="horz" pos="2160">
          <p15:clr>
            <a:srgbClr val="F26B43"/>
          </p15:clr>
        </p15:guide>
        <p15:guide id="34" pos="347">
          <p15:clr>
            <a:srgbClr val="F26B43"/>
          </p15:clr>
        </p15:guide>
        <p15:guide id="35" pos="7333">
          <p15:clr>
            <a:srgbClr val="F26B43"/>
          </p15:clr>
        </p15:guide>
        <p15:guide id="36" orient="horz" pos="346">
          <p15:clr>
            <a:srgbClr val="F26B43"/>
          </p15:clr>
        </p15:guide>
        <p15:guide id="37" orient="horz" pos="3974">
          <p15:clr>
            <a:srgbClr val="F26B43"/>
          </p15:clr>
        </p15:guide>
        <p15:guide id="38" pos="824">
          <p15:clr>
            <a:srgbClr val="A4A3A4"/>
          </p15:clr>
        </p15:guide>
        <p15:guide id="39" pos="937">
          <p15:clr>
            <a:srgbClr val="A4A3A4"/>
          </p15:clr>
        </p15:guide>
        <p15:guide id="40" pos="1413">
          <p15:clr>
            <a:srgbClr val="A4A3A4"/>
          </p15:clr>
        </p15:guide>
        <p15:guide id="41" pos="1527">
          <p15:clr>
            <a:srgbClr val="A4A3A4"/>
          </p15:clr>
        </p15:guide>
        <p15:guide id="42" pos="2003">
          <p15:clr>
            <a:srgbClr val="A4A3A4"/>
          </p15:clr>
        </p15:guide>
        <p15:guide id="43" pos="2116">
          <p15:clr>
            <a:srgbClr val="A4A3A4"/>
          </p15:clr>
        </p15:guide>
        <p15:guide id="44" pos="2593">
          <p15:clr>
            <a:srgbClr val="A4A3A4"/>
          </p15:clr>
        </p15:guide>
        <p15:guide id="45" pos="2706">
          <p15:clr>
            <a:srgbClr val="A4A3A4"/>
          </p15:clr>
        </p15:guide>
        <p15:guide id="46" pos="3182">
          <p15:clr>
            <a:srgbClr val="A4A3A4"/>
          </p15:clr>
        </p15:guide>
        <p15:guide id="47" pos="3318">
          <p15:clr>
            <a:srgbClr val="A4A3A4"/>
          </p15:clr>
        </p15:guide>
        <p15:guide id="48" pos="3772">
          <p15:clr>
            <a:srgbClr val="A4A3A4"/>
          </p15:clr>
        </p15:guide>
        <p15:guide id="49" pos="3908">
          <p15:clr>
            <a:srgbClr val="A4A3A4"/>
          </p15:clr>
        </p15:guide>
        <p15:guide id="50" pos="4362">
          <p15:clr>
            <a:srgbClr val="A4A3A4"/>
          </p15:clr>
        </p15:guide>
        <p15:guide id="51" pos="4498">
          <p15:clr>
            <a:srgbClr val="A4A3A4"/>
          </p15:clr>
        </p15:guide>
        <p15:guide id="52" pos="4951">
          <p15:clr>
            <a:srgbClr val="A4A3A4"/>
          </p15:clr>
        </p15:guide>
        <p15:guide id="53" pos="5087">
          <p15:clr>
            <a:srgbClr val="A4A3A4"/>
          </p15:clr>
        </p15:guide>
        <p15:guide id="54" pos="5541">
          <p15:clr>
            <a:srgbClr val="A4A3A4"/>
          </p15:clr>
        </p15:guide>
        <p15:guide id="55" pos="5677">
          <p15:clr>
            <a:srgbClr val="A4A3A4"/>
          </p15:clr>
        </p15:guide>
        <p15:guide id="56" pos="6153">
          <p15:clr>
            <a:srgbClr val="A4A3A4"/>
          </p15:clr>
        </p15:guide>
        <p15:guide id="57" pos="6267">
          <p15:clr>
            <a:srgbClr val="A4A3A4"/>
          </p15:clr>
        </p15:guide>
        <p15:guide id="58" pos="6743">
          <p15:clr>
            <a:srgbClr val="A4A3A4"/>
          </p15:clr>
        </p15:guide>
        <p15:guide id="59" pos="6856">
          <p15:clr>
            <a:srgbClr val="A4A3A4"/>
          </p15:clr>
        </p15:guide>
        <p15:guide id="60" orient="horz" pos="3838">
          <p15:clr>
            <a:srgbClr val="A4A3A4"/>
          </p15:clr>
        </p15:guide>
        <p15:guide id="61" orient="horz" pos="2092">
          <p15:clr>
            <a:srgbClr val="A4A3A4"/>
          </p15:clr>
        </p15:guide>
        <p15:guide id="62" orient="horz" pos="2228">
          <p15:clr>
            <a:srgbClr val="A4A3A4"/>
          </p15:clr>
        </p15:guide>
        <p15:guide id="63" orient="horz" pos="845">
          <p15:clr>
            <a:srgbClr val="A4A3A4"/>
          </p15:clr>
        </p15:guide>
        <p15:guide id="64" orient="horz" pos="958">
          <p15:clr>
            <a:srgbClr val="A4A3A4"/>
          </p15:clr>
        </p15:guide>
        <p15:guide id="65" orient="horz" pos="1480">
          <p15:clr>
            <a:srgbClr val="A4A3A4"/>
          </p15:clr>
        </p15:guide>
        <p15:guide id="66" orient="horz" pos="1593">
          <p15:clr>
            <a:srgbClr val="A4A3A4"/>
          </p15:clr>
        </p15:guide>
        <p15:guide id="67" orient="horz" pos="2727">
          <p15:clr>
            <a:srgbClr val="A4A3A4"/>
          </p15:clr>
        </p15:guide>
        <p15:guide id="68" orient="horz" pos="2840">
          <p15:clr>
            <a:srgbClr val="A4A3A4"/>
          </p15:clr>
        </p15:guide>
        <p15:guide id="69" orient="horz" pos="3339">
          <p15:clr>
            <a:srgbClr val="A4A3A4"/>
          </p15:clr>
        </p15:guide>
        <p15:guide id="70" orient="horz" pos="3475">
          <p15:clr>
            <a:srgbClr val="A4A3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media" Target="../media/media1.m4a"/><Relationship Id="rId1" Type="http://schemas.openxmlformats.org/officeDocument/2006/relationships/audio" Target="NULL" TargetMode="External"/><Relationship Id="rId6" Type="http://schemas.openxmlformats.org/officeDocument/2006/relationships/image" Target="../media/image2.png"/><Relationship Id="rId5" Type="http://schemas.openxmlformats.org/officeDocument/2006/relationships/image" Target="../media/image1.jp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5.svg"/><Relationship Id="rId5" Type="http://schemas.openxmlformats.org/officeDocument/2006/relationships/image" Target="../media/image4.png"/><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8" Type="http://schemas.openxmlformats.org/officeDocument/2006/relationships/hyperlink" Target="https://vimeo.com/732019183/ac190e6d51" TargetMode="External"/><Relationship Id="rId3" Type="http://schemas.openxmlformats.org/officeDocument/2006/relationships/image" Target="../media/image5.jpeg"/><Relationship Id="rId7" Type="http://schemas.openxmlformats.org/officeDocument/2006/relationships/image" Target="../media/image5.svg"/><Relationship Id="rId2" Type="http://schemas.openxmlformats.org/officeDocument/2006/relationships/slideLayout" Target="../slideLayouts/slideLayout4.xml"/><Relationship Id="rId1" Type="http://schemas.openxmlformats.org/officeDocument/2006/relationships/video" Target="https://player.vimeo.com/video/732019183?h=ac190e6d51&amp;app_id=122963" TargetMode="External"/><Relationship Id="rId6" Type="http://schemas.openxmlformats.org/officeDocument/2006/relationships/image" Target="../media/image4.png"/><Relationship Id="rId5" Type="http://schemas.microsoft.com/office/2007/relationships/hdphoto" Target="../media/hdphoto1.wdp"/><Relationship Id="rId4" Type="http://schemas.openxmlformats.org/officeDocument/2006/relationships/image" Target="../media/image6.png"/><Relationship Id="rId9"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1.xml"/><Relationship Id="rId7" Type="http://schemas.openxmlformats.org/officeDocument/2006/relationships/hyperlink" Target="https://www.ohchr.org/documents/publications/GuidingprinciplesBusinesshr_eN.pdf" TargetMode="External"/><Relationship Id="rId2" Type="http://schemas.openxmlformats.org/officeDocument/2006/relationships/audio" Target="../media/media2.m4a"/><Relationship Id="rId1" Type="http://schemas.microsoft.com/office/2007/relationships/media" Target="../media/media2.m4a"/><Relationship Id="rId6" Type="http://schemas.microsoft.com/office/2007/relationships/hdphoto" Target="../media/hdphoto2.wdp"/><Relationship Id="rId5" Type="http://schemas.openxmlformats.org/officeDocument/2006/relationships/image" Target="../media/image8.png"/><Relationship Id="rId10" Type="http://schemas.openxmlformats.org/officeDocument/2006/relationships/image" Target="../media/image2.png"/><Relationship Id="rId4" Type="http://schemas.openxmlformats.org/officeDocument/2006/relationships/notesSlide" Target="../notesSlides/notesSlide3.xml"/><Relationship Id="rId9" Type="http://schemas.openxmlformats.org/officeDocument/2006/relationships/image" Target="../media/image5.svg"/></Relationships>
</file>

<file path=ppt/slides/_rels/slide5.xml.rels><?xml version="1.0" encoding="UTF-8" standalone="yes"?>
<Relationships xmlns="http://schemas.openxmlformats.org/package/2006/relationships"><Relationship Id="rId8" Type="http://schemas.openxmlformats.org/officeDocument/2006/relationships/hyperlink" Target="https://www.ohchr.org/sites/default/files/documents/publications/guidingprinciplesbusinesshr_en.pdf" TargetMode="External"/><Relationship Id="rId3" Type="http://schemas.openxmlformats.org/officeDocument/2006/relationships/slideLayout" Target="../slideLayouts/slideLayout9.xml"/><Relationship Id="rId7" Type="http://schemas.openxmlformats.org/officeDocument/2006/relationships/image" Target="../media/image5.sv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4.png"/><Relationship Id="rId5" Type="http://schemas.microsoft.com/office/2007/relationships/hdphoto" Target="../media/hdphoto1.wdp"/><Relationship Id="rId10" Type="http://schemas.openxmlformats.org/officeDocument/2006/relationships/image" Target="../media/image2.png"/><Relationship Id="rId4" Type="http://schemas.openxmlformats.org/officeDocument/2006/relationships/image" Target="../media/image9.png"/><Relationship Id="rId9" Type="http://schemas.openxmlformats.org/officeDocument/2006/relationships/image" Target="../media/image10.png"/></Relationships>
</file>

<file path=ppt/slides/_rels/slide6.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9.xml"/><Relationship Id="rId7" Type="http://schemas.openxmlformats.org/officeDocument/2006/relationships/image" Target="../media/image5.sv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4.png"/><Relationship Id="rId5" Type="http://schemas.microsoft.com/office/2007/relationships/hdphoto" Target="../media/hdphoto1.wdp"/><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8" Type="http://schemas.openxmlformats.org/officeDocument/2006/relationships/hyperlink" Target="https://vimeo.com/727022526" TargetMode="External"/><Relationship Id="rId3" Type="http://schemas.openxmlformats.org/officeDocument/2006/relationships/slideLayout" Target="../slideLayouts/slideLayout9.xml"/><Relationship Id="rId7" Type="http://schemas.openxmlformats.org/officeDocument/2006/relationships/image" Target="../media/image13.jpeg"/><Relationship Id="rId2" Type="http://schemas.openxmlformats.org/officeDocument/2006/relationships/video" Target="https://www.youtube.com/embed/BCoL6JVZHrA?feature=oembed" TargetMode="External"/><Relationship Id="rId1" Type="http://schemas.openxmlformats.org/officeDocument/2006/relationships/video" Target="https://player.vimeo.com/video/727022526?h=5cebaefb36&amp;app_id=122963" TargetMode="External"/><Relationship Id="rId6" Type="http://schemas.openxmlformats.org/officeDocument/2006/relationships/image" Target="../media/image12.png"/><Relationship Id="rId5" Type="http://schemas.microsoft.com/office/2007/relationships/hdphoto" Target="../media/hdphoto1.wdp"/><Relationship Id="rId10" Type="http://schemas.openxmlformats.org/officeDocument/2006/relationships/hyperlink" Target="https://www.youtube.com/watch?v=BCoL6JVZHrA" TargetMode="External"/><Relationship Id="rId4" Type="http://schemas.openxmlformats.org/officeDocument/2006/relationships/image" Target="../media/image11.png"/><Relationship Id="rId9"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4.png"/><Relationship Id="rId1" Type="http://schemas.openxmlformats.org/officeDocument/2006/relationships/slideLayout" Target="../slideLayouts/slideLayout9.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5.jpg"/></Relationships>
</file>

<file path=ppt/slides/_rels/slide9.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9.xml"/><Relationship Id="rId7" Type="http://schemas.openxmlformats.org/officeDocument/2006/relationships/image" Target="../media/image5.sv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4.png"/><Relationship Id="rId5" Type="http://schemas.microsoft.com/office/2007/relationships/hdphoto" Target="../media/hdphoto1.wdp"/><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slideLayout" Target="../slideLayouts/slideLayout9.xml"/><Relationship Id="rId7" Type="http://schemas.openxmlformats.org/officeDocument/2006/relationships/image" Target="../media/image5.sv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4.png"/><Relationship Id="rId5" Type="http://schemas.microsoft.com/office/2007/relationships/hdphoto" Target="../media/hdphoto1.wdp"/><Relationship Id="rId4" Type="http://schemas.openxmlformats.org/officeDocument/2006/relationships/image" Target="../media/image17.png"/><Relationship Id="rId9" Type="http://schemas.openxmlformats.org/officeDocument/2006/relationships/image" Target="../media/image2.png"/></Relationships>
</file>

<file path=ppt/slides/_rels/slide1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11.png"/><Relationship Id="rId7" Type="http://schemas.openxmlformats.org/officeDocument/2006/relationships/image" Target="../media/image7.png"/><Relationship Id="rId2" Type="http://schemas.openxmlformats.org/officeDocument/2006/relationships/slideLayout" Target="../slideLayouts/slideLayout9.xml"/><Relationship Id="rId1" Type="http://schemas.openxmlformats.org/officeDocument/2006/relationships/video" Target="https://player.vimeo.com/video/737544646?h=b6cf314043&amp;app_id=122963" TargetMode="External"/><Relationship Id="rId6" Type="http://schemas.openxmlformats.org/officeDocument/2006/relationships/hyperlink" Target="https://vimeo.com/737544646/b6cf314043" TargetMode="External"/><Relationship Id="rId5" Type="http://schemas.openxmlformats.org/officeDocument/2006/relationships/image" Target="../media/image19.jpeg"/><Relationship Id="rId4" Type="http://schemas.microsoft.com/office/2007/relationships/hdphoto" Target="../media/hdphoto1.wdp"/><Relationship Id="rId9" Type="http://schemas.openxmlformats.org/officeDocument/2006/relationships/image" Target="../media/image5.svg"/></Relationships>
</file>

<file path=ppt/slides/_rels/slide12.xml.rels><?xml version="1.0" encoding="UTF-8" standalone="yes"?>
<Relationships xmlns="http://schemas.openxmlformats.org/package/2006/relationships"><Relationship Id="rId8" Type="http://schemas.openxmlformats.org/officeDocument/2006/relationships/image" Target="../media/image21.jpeg"/><Relationship Id="rId13" Type="http://schemas.openxmlformats.org/officeDocument/2006/relationships/image" Target="../media/image2.png"/><Relationship Id="rId3" Type="http://schemas.microsoft.com/office/2007/relationships/media" Target="../media/media7.mp3"/><Relationship Id="rId7" Type="http://schemas.microsoft.com/office/2007/relationships/hdphoto" Target="../media/hdphoto1.wdp"/><Relationship Id="rId12" Type="http://schemas.openxmlformats.org/officeDocument/2006/relationships/image" Target="../media/image23.png"/><Relationship Id="rId2" Type="http://schemas.openxmlformats.org/officeDocument/2006/relationships/video" Target="https://player.vimeo.com/video/290523100?h=97f98abf9a&amp;app_id=122963" TargetMode="External"/><Relationship Id="rId1" Type="http://schemas.openxmlformats.org/officeDocument/2006/relationships/video" Target="https://player.vimeo.com/video/360579154?h=b677541bf4&amp;app_id=122963" TargetMode="External"/><Relationship Id="rId6" Type="http://schemas.openxmlformats.org/officeDocument/2006/relationships/image" Target="../media/image20.png"/><Relationship Id="rId11" Type="http://schemas.openxmlformats.org/officeDocument/2006/relationships/image" Target="../media/image5.svg"/><Relationship Id="rId5" Type="http://schemas.openxmlformats.org/officeDocument/2006/relationships/slideLayout" Target="../slideLayouts/slideLayout12.xml"/><Relationship Id="rId15" Type="http://schemas.openxmlformats.org/officeDocument/2006/relationships/hyperlink" Target="https://vimeo.com/290523100" TargetMode="External"/><Relationship Id="rId10" Type="http://schemas.openxmlformats.org/officeDocument/2006/relationships/image" Target="../media/image4.png"/><Relationship Id="rId4" Type="http://schemas.openxmlformats.org/officeDocument/2006/relationships/audio" Target="../media/media7.mp3"/><Relationship Id="rId9" Type="http://schemas.openxmlformats.org/officeDocument/2006/relationships/image" Target="../media/image22.jpeg"/><Relationship Id="rId14" Type="http://schemas.openxmlformats.org/officeDocument/2006/relationships/hyperlink" Target="https://vimeo.com/360579154"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vimeo.com/290522516" TargetMode="External"/><Relationship Id="rId3" Type="http://schemas.microsoft.com/office/2007/relationships/hdphoto" Target="../media/hdphoto3.wdp"/><Relationship Id="rId7" Type="http://schemas.openxmlformats.org/officeDocument/2006/relationships/hyperlink" Target="https://gbihr.org/updates/navigating-a-changing-legal-landscape-new-briefing-from-gbi-and-clifford-chance" TargetMode="External"/><Relationship Id="rId12" Type="http://schemas.openxmlformats.org/officeDocument/2006/relationships/image" Target="../media/image5.svg"/><Relationship Id="rId2" Type="http://schemas.openxmlformats.org/officeDocument/2006/relationships/image" Target="../media/image24.png"/><Relationship Id="rId1" Type="http://schemas.openxmlformats.org/officeDocument/2006/relationships/slideLayout" Target="../slideLayouts/slideLayout9.xml"/><Relationship Id="rId6" Type="http://schemas.openxmlformats.org/officeDocument/2006/relationships/hyperlink" Target="https://vimeo.com/725605187" TargetMode="External"/><Relationship Id="rId11" Type="http://schemas.openxmlformats.org/officeDocument/2006/relationships/image" Target="../media/image4.png"/><Relationship Id="rId5" Type="http://schemas.openxmlformats.org/officeDocument/2006/relationships/hyperlink" Target="https://gbihr.org/updates/getting-ready-for-mandatory-due-diligence-five-steps-businesses-can-take-no" TargetMode="External"/><Relationship Id="rId10" Type="http://schemas.openxmlformats.org/officeDocument/2006/relationships/hyperlink" Target="https://vimeo.com/276096176" TargetMode="External"/><Relationship Id="rId4" Type="http://schemas.openxmlformats.org/officeDocument/2006/relationships/hyperlink" Target="https://gbihr.org/business-practice-portal/getting-started" TargetMode="External"/><Relationship Id="rId9" Type="http://schemas.openxmlformats.org/officeDocument/2006/relationships/hyperlink" Target="https://vimeo.com/290523100" TargetMode="External"/></Relationships>
</file>

<file path=ppt/slides/_rels/slide14.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slideLayout" Target="../slideLayouts/slideLayout15.xml"/><Relationship Id="rId7" Type="http://schemas.openxmlformats.org/officeDocument/2006/relationships/image" Target="../media/image26.jpeg"/><Relationship Id="rId2" Type="http://schemas.openxmlformats.org/officeDocument/2006/relationships/video" Target="https://player.vimeo.com/video/285273369?h=b797fb81e2&amp;app_id=122963" TargetMode="External"/><Relationship Id="rId1" Type="http://schemas.openxmlformats.org/officeDocument/2006/relationships/video" Target="https://player.vimeo.com/video/290522433?h=ae3e456830&amp;app_id=122963" TargetMode="External"/><Relationship Id="rId6" Type="http://schemas.openxmlformats.org/officeDocument/2006/relationships/image" Target="../media/image25.jpeg"/><Relationship Id="rId5" Type="http://schemas.openxmlformats.org/officeDocument/2006/relationships/image" Target="../media/image5.svg"/><Relationship Id="rId4" Type="http://schemas.openxmlformats.org/officeDocument/2006/relationships/image" Target="../media/image4.png"/><Relationship Id="rId9"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68" name="Freeform: Shape 50">
            <a:extLst>
              <a:ext uri="{FF2B5EF4-FFF2-40B4-BE49-F238E27FC236}">
                <a16:creationId xmlns:a16="http://schemas.microsoft.com/office/drawing/2014/main" id="{82184FF4-7029-4ED7-813A-192E6060876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12445" y="481888"/>
            <a:ext cx="1080000" cy="1262947"/>
          </a:xfrm>
          <a:custGeom>
            <a:avLst/>
            <a:gdLst/>
            <a:ahLst/>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a:ea typeface="+mn-ea"/>
              <a:cs typeface="+mn-cs"/>
            </a:endParaRPr>
          </a:p>
        </p:txBody>
      </p:sp>
      <p:sp>
        <p:nvSpPr>
          <p:cNvPr id="69" name="Oval 52">
            <a:extLst>
              <a:ext uri="{FF2B5EF4-FFF2-40B4-BE49-F238E27FC236}">
                <a16:creationId xmlns:a16="http://schemas.microsoft.com/office/drawing/2014/main" id="{AAA7AB09-557C-41AD-9113-FF9F68FA103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100000">
            <a:off x="626845" y="82896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a:ea typeface="+mn-ea"/>
              <a:cs typeface="+mn-cs"/>
            </a:endParaRPr>
          </a:p>
        </p:txBody>
      </p:sp>
      <p:sp>
        <p:nvSpPr>
          <p:cNvPr id="70" name="Oval 54">
            <a:extLst>
              <a:ext uri="{FF2B5EF4-FFF2-40B4-BE49-F238E27FC236}">
                <a16:creationId xmlns:a16="http://schemas.microsoft.com/office/drawing/2014/main" id="{EF99ECAA-1F11-4937-BBA6-51935AB44C9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a:ea typeface="+mn-ea"/>
              <a:cs typeface="+mn-cs"/>
            </a:endParaRPr>
          </a:p>
        </p:txBody>
      </p:sp>
      <p:grpSp>
        <p:nvGrpSpPr>
          <p:cNvPr id="71" name="Group 56">
            <a:extLst>
              <a:ext uri="{FF2B5EF4-FFF2-40B4-BE49-F238E27FC236}">
                <a16:creationId xmlns:a16="http://schemas.microsoft.com/office/drawing/2014/main" id="{79DE9FAB-6BBA-4CFE-B67D-77B47F01ECA4}"/>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29952" y="4524379"/>
            <a:ext cx="1980001" cy="1363916"/>
            <a:chOff x="4879602" y="3781429"/>
            <a:chExt cx="1980001" cy="1363916"/>
          </a:xfrm>
        </p:grpSpPr>
        <p:sp>
          <p:nvSpPr>
            <p:cNvPr id="72" name="Freeform: Shape 57">
              <a:extLst>
                <a:ext uri="{FF2B5EF4-FFF2-40B4-BE49-F238E27FC236}">
                  <a16:creationId xmlns:a16="http://schemas.microsoft.com/office/drawing/2014/main" id="{79FAC916-D9BB-4794-81B4-7C47C67E850D}"/>
                </a:ext>
                <a:ext uri="{C183D7F6-B498-43B3-948B-1728B52AA6E4}">
                  <adec:decorative xmlns:adec="http://schemas.microsoft.com/office/drawing/2017/decorative" xmlns="" val="1"/>
                </a:ext>
              </a:extLst>
            </p:cNvPr>
            <p:cNvSpPr>
              <a:spLocks noChangeAspect="1"/>
            </p:cNvSpPr>
            <p:nvPr>
              <p:extLst>
                <p:ext uri="{386F3935-93C4-4BCD-93E2-E3B085C9AB24}">
                  <p16:designElem xmlns:p16="http://schemas.microsoft.com/office/powerpoint/2015/main" val="1"/>
                </p:ext>
              </p:extLst>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Gill Sans MT"/>
                <a:ea typeface="+mn-ea"/>
                <a:cs typeface="+mn-cs"/>
              </a:endParaRPr>
            </a:p>
          </p:txBody>
        </p:sp>
        <p:sp>
          <p:nvSpPr>
            <p:cNvPr id="73" name="Freeform: Shape 58">
              <a:extLst>
                <a:ext uri="{FF2B5EF4-FFF2-40B4-BE49-F238E27FC236}">
                  <a16:creationId xmlns:a16="http://schemas.microsoft.com/office/drawing/2014/main" id="{B5CA2231-7A65-4D16-8400-A210CC41DB73}"/>
                </a:ext>
                <a:ext uri="{C183D7F6-B498-43B3-948B-1728B52AA6E4}">
                  <adec:decorative xmlns:adec="http://schemas.microsoft.com/office/drawing/2017/decorative" xmlns="" val="1"/>
                </a:ext>
              </a:extLst>
            </p:cNvPr>
            <p:cNvSpPr>
              <a:spLocks noChangeAspect="1"/>
            </p:cNvSpPr>
            <p:nvPr>
              <p:extLst>
                <p:ext uri="{386F3935-93C4-4BCD-93E2-E3B085C9AB24}">
                  <p16:designElem xmlns:p16="http://schemas.microsoft.com/office/powerpoint/2015/main" val="1"/>
                </p:ext>
              </p:extLst>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Gill Sans MT"/>
                <a:ea typeface="+mn-ea"/>
                <a:cs typeface="+mn-cs"/>
              </a:endParaRPr>
            </a:p>
          </p:txBody>
        </p:sp>
        <p:sp>
          <p:nvSpPr>
            <p:cNvPr id="74" name="Oval 59">
              <a:extLst>
                <a:ext uri="{FF2B5EF4-FFF2-40B4-BE49-F238E27FC236}">
                  <a16:creationId xmlns:a16="http://schemas.microsoft.com/office/drawing/2014/main" id="{4B089C8C-B82B-4704-88E2-E857A5E2152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a:ea typeface="+mn-ea"/>
                <a:cs typeface="+mn-cs"/>
              </a:endParaRPr>
            </a:p>
          </p:txBody>
        </p:sp>
        <p:sp>
          <p:nvSpPr>
            <p:cNvPr id="75" name="Oval 60">
              <a:extLst>
                <a:ext uri="{FF2B5EF4-FFF2-40B4-BE49-F238E27FC236}">
                  <a16:creationId xmlns:a16="http://schemas.microsoft.com/office/drawing/2014/main" id="{434B90C8-5B4D-456E-AD99-80EF748FDD7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a:ea typeface="+mn-ea"/>
                <a:cs typeface="+mn-cs"/>
              </a:endParaRPr>
            </a:p>
          </p:txBody>
        </p:sp>
      </p:grpSp>
      <p:sp useBgFill="1">
        <p:nvSpPr>
          <p:cNvPr id="76" name="Rectangle 62">
            <a:extLst>
              <a:ext uri="{FF2B5EF4-FFF2-40B4-BE49-F238E27FC236}">
                <a16:creationId xmlns:a16="http://schemas.microsoft.com/office/drawing/2014/main" id="{1DB043B4-68C6-45B9-82AC-A5800EADB8D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a:ea typeface="+mn-ea"/>
              <a:cs typeface="+mn-cs"/>
            </a:endParaRPr>
          </a:p>
        </p:txBody>
      </p:sp>
      <p:pic>
        <p:nvPicPr>
          <p:cNvPr id="13" name="Picture Placeholder 12" descr="Logo&#10;&#10;Description automatically generated">
            <a:extLst>
              <a:ext uri="{FF2B5EF4-FFF2-40B4-BE49-F238E27FC236}">
                <a16:creationId xmlns:a16="http://schemas.microsoft.com/office/drawing/2014/main" id="{738AC809-F0A2-4B49-8BBA-AD65703D9EBC}"/>
              </a:ext>
            </a:extLst>
          </p:cNvPr>
          <p:cNvPicPr>
            <a:picLocks noGrp="1" noChangeAspect="1"/>
          </p:cNvPicPr>
          <p:nvPr>
            <p:ph type="pic" sz="quarter" idx="13"/>
          </p:nvPr>
        </p:nvPicPr>
        <p:blipFill rotWithShape="1">
          <a:blip r:embed="rId5"/>
          <a:srcRect l="5334" r="-1" b="-1"/>
          <a:stretch/>
        </p:blipFill>
        <p:spPr>
          <a:xfrm>
            <a:off x="20" y="1"/>
            <a:ext cx="12191980" cy="6858000"/>
          </a:xfrm>
          <a:custGeom>
            <a:avLst/>
            <a:gdLst/>
            <a:ahLst/>
            <a:cxnLst/>
            <a:rect l="l" t="t" r="r" b="b"/>
            <a:pathLst>
              <a:path w="12192000" h="6858000">
                <a:moveTo>
                  <a:pt x="0" y="0"/>
                </a:moveTo>
                <a:lnTo>
                  <a:pt x="12192000" y="0"/>
                </a:lnTo>
                <a:lnTo>
                  <a:pt x="12192000" y="6858000"/>
                </a:lnTo>
                <a:lnTo>
                  <a:pt x="0" y="6858000"/>
                </a:lnTo>
                <a:close/>
              </a:path>
            </a:pathLst>
          </a:custGeom>
        </p:spPr>
      </p:pic>
      <p:sp>
        <p:nvSpPr>
          <p:cNvPr id="77" name="Rectangle 64">
            <a:extLst>
              <a:ext uri="{FF2B5EF4-FFF2-40B4-BE49-F238E27FC236}">
                <a16:creationId xmlns:a16="http://schemas.microsoft.com/office/drawing/2014/main" id="{E49CA12F-6E27-4C54-88C4-EE6CE7C473F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2"/>
            <a:ext cx="12192000" cy="4857751"/>
          </a:xfrm>
          <a:prstGeom prst="rect">
            <a:avLst/>
          </a:prstGeom>
          <a:gradFill flip="none" rotWithShape="1">
            <a:gsLst>
              <a:gs pos="70000">
                <a:schemeClr val="bg2">
                  <a:alpha val="60000"/>
                </a:schemeClr>
              </a:gs>
              <a:gs pos="26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a:ea typeface="+mn-ea"/>
              <a:cs typeface="+mn-cs"/>
            </a:endParaRPr>
          </a:p>
        </p:txBody>
      </p:sp>
      <p:sp>
        <p:nvSpPr>
          <p:cNvPr id="2" name="Title 1">
            <a:extLst>
              <a:ext uri="{FF2B5EF4-FFF2-40B4-BE49-F238E27FC236}">
                <a16:creationId xmlns:a16="http://schemas.microsoft.com/office/drawing/2014/main" id="{286E938C-9D94-4B05-979A-D39FFC457291}"/>
              </a:ext>
            </a:extLst>
          </p:cNvPr>
          <p:cNvSpPr>
            <a:spLocks noGrp="1"/>
          </p:cNvSpPr>
          <p:nvPr>
            <p:ph type="ctrTitle"/>
          </p:nvPr>
        </p:nvSpPr>
        <p:spPr>
          <a:xfrm>
            <a:off x="575598" y="180458"/>
            <a:ext cx="11476972" cy="984885"/>
          </a:xfrm>
        </p:spPr>
        <p:txBody>
          <a:bodyPr vert="horz" wrap="square" lIns="0" tIns="0" rIns="0" bIns="0" rtlCol="0" anchor="ctr" anchorCtr="0">
            <a:normAutofit fontScale="90000"/>
          </a:bodyPr>
          <a:lstStyle/>
          <a:p>
            <a:r>
              <a:rPr lang="en-US" sz="3700" dirty="0">
                <a:latin typeface="Raleway" panose="020B0503030101060003" pitchFamily="34" charset="0"/>
              </a:rPr>
              <a:t>BUSINESS &amp; HUMAN RIGHTS 101 – LEARNING RESOURCE</a:t>
            </a:r>
            <a:br>
              <a:rPr lang="en-US" sz="3700" dirty="0">
                <a:latin typeface="Raleway" panose="020B0503030101060003" pitchFamily="34" charset="0"/>
              </a:rPr>
            </a:br>
            <a:r>
              <a:rPr lang="en-US" sz="2400" dirty="0">
                <a:latin typeface="Raleway" panose="020B0503030101060003" pitchFamily="34" charset="0"/>
              </a:rPr>
              <a:t>CEE&amp;CA Summer Academy on Business and Human Rights 2022</a:t>
            </a:r>
            <a:endParaRPr lang="en-US" sz="3700" dirty="0">
              <a:latin typeface="Raleway" panose="020B0503030101060003" pitchFamily="34" charset="0"/>
            </a:endParaRPr>
          </a:p>
        </p:txBody>
      </p:sp>
      <p:sp>
        <p:nvSpPr>
          <p:cNvPr id="3" name="Subtitle 2">
            <a:extLst>
              <a:ext uri="{FF2B5EF4-FFF2-40B4-BE49-F238E27FC236}">
                <a16:creationId xmlns:a16="http://schemas.microsoft.com/office/drawing/2014/main" id="{D9A11267-FC52-4990-8D98-010AFABA5544}"/>
              </a:ext>
            </a:extLst>
          </p:cNvPr>
          <p:cNvSpPr>
            <a:spLocks noGrp="1"/>
          </p:cNvSpPr>
          <p:nvPr>
            <p:ph type="body" sz="quarter" idx="14"/>
          </p:nvPr>
        </p:nvSpPr>
        <p:spPr>
          <a:xfrm>
            <a:off x="5534612" y="5330979"/>
            <a:ext cx="6123397" cy="984885"/>
          </a:xfrm>
        </p:spPr>
        <p:txBody>
          <a:bodyPr vert="horz" wrap="square" lIns="0" tIns="0" rIns="0" bIns="0" rtlCol="0" anchor="ctr">
            <a:normAutofit/>
          </a:bodyPr>
          <a:lstStyle/>
          <a:p>
            <a:pPr marL="0" indent="0">
              <a:lnSpc>
                <a:spcPct val="100000"/>
              </a:lnSpc>
            </a:pPr>
            <a:r>
              <a:rPr lang="en-US" sz="2200" dirty="0">
                <a:solidFill>
                  <a:srgbClr val="006092">
                    <a:alpha val="60000"/>
                  </a:srgbClr>
                </a:solidFill>
              </a:rPr>
              <a:t>The Global Business Initiative on Human Rights</a:t>
            </a:r>
          </a:p>
        </p:txBody>
      </p:sp>
      <p:sp>
        <p:nvSpPr>
          <p:cNvPr id="67" name="Rectangle 66">
            <a:extLst>
              <a:ext uri="{FF2B5EF4-FFF2-40B4-BE49-F238E27FC236}">
                <a16:creationId xmlns:a16="http://schemas.microsoft.com/office/drawing/2014/main" id="{5337EA23-6703-4C96-9EEB-A408CBDD67B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773729"/>
            <a:ext cx="12192000" cy="1084271"/>
          </a:xfrm>
          <a:prstGeom prst="rect">
            <a:avLst/>
          </a:prstGeom>
          <a:gradFill flip="none" rotWithShape="1">
            <a:gsLst>
              <a:gs pos="100000">
                <a:schemeClr val="bg2">
                  <a:alpha val="60000"/>
                </a:schemeClr>
              </a:gs>
              <a:gs pos="40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a:ea typeface="+mn-ea"/>
              <a:cs typeface="+mn-cs"/>
            </a:endParaRPr>
          </a:p>
        </p:txBody>
      </p:sp>
      <p:pic>
        <p:nvPicPr>
          <p:cNvPr id="16" name="5">
            <a:hlinkClick r:id="" action="ppaction://media"/>
            <a:extLst>
              <a:ext uri="{FF2B5EF4-FFF2-40B4-BE49-F238E27FC236}">
                <a16:creationId xmlns:a16="http://schemas.microsoft.com/office/drawing/2014/main" id="{84BBB8C4-0FF5-4920-ACED-F503980026A7}"/>
              </a:ext>
            </a:extLst>
          </p:cNvPr>
          <p:cNvPicPr>
            <a:picLocks noChangeAspect="1"/>
          </p:cNvPicPr>
          <p:nvPr>
            <a:audioFile r:link="rId1"/>
            <p:extLst>
              <p:ext uri="{DAA4B4D4-6D71-4841-9C94-3DE7FCFB9230}">
                <p14:media xmlns:p14="http://schemas.microsoft.com/office/powerpoint/2010/main" r:embed="rId2">
                  <p14:trim st="2100" end="10059"/>
                  <p14:fade in="1250" out="1250"/>
                </p14:media>
              </p:ext>
            </p:extLst>
          </p:nvPr>
        </p:nvPicPr>
        <p:blipFill>
          <a:blip r:embed="rId6"/>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75281428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Tm="5000">
        <p159:morph option="byObject"/>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641"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20000" showWhenStopped="0">
                <p:cTn id="7" fill="hold" display="0">
                  <p:stCondLst>
                    <p:cond delay="indefinite"/>
                  </p:stCondLst>
                  <p:endCondLst>
                    <p:cond evt="onStopAudio" delay="0">
                      <p:tgtEl>
                        <p:sldTgt/>
                      </p:tgtEl>
                    </p:cond>
                  </p:endCondLst>
                </p:cTn>
                <p:tgtEl>
                  <p:spTgt spid="1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5" name="Freeform: Shape 54">
            <a:extLst>
              <a:ext uri="{FF2B5EF4-FFF2-40B4-BE49-F238E27FC236}">
                <a16:creationId xmlns:a16="http://schemas.microsoft.com/office/drawing/2014/main" id="{82184FF4-7029-4ED7-813A-192E6060876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12445" y="481888"/>
            <a:ext cx="1080000" cy="1262947"/>
          </a:xfrm>
          <a:custGeom>
            <a:avLst/>
            <a:gdLst/>
            <a:ahLst/>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76" name="Oval 56">
            <a:extLst>
              <a:ext uri="{FF2B5EF4-FFF2-40B4-BE49-F238E27FC236}">
                <a16:creationId xmlns:a16="http://schemas.microsoft.com/office/drawing/2014/main" id="{AAA7AB09-557C-41AD-9113-FF9F68FA103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100000">
            <a:off x="626845" y="82896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77" name="Oval 58">
            <a:extLst>
              <a:ext uri="{FF2B5EF4-FFF2-40B4-BE49-F238E27FC236}">
                <a16:creationId xmlns:a16="http://schemas.microsoft.com/office/drawing/2014/main" id="{EF99ECAA-1F11-4937-BBA6-51935AB44C9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78" name="Group 60">
            <a:extLst>
              <a:ext uri="{FF2B5EF4-FFF2-40B4-BE49-F238E27FC236}">
                <a16:creationId xmlns:a16="http://schemas.microsoft.com/office/drawing/2014/main" id="{79DE9FAB-6BBA-4CFE-B67D-77B47F01ECA4}"/>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29952" y="4524379"/>
            <a:ext cx="1980001" cy="1363916"/>
            <a:chOff x="4879602" y="3781429"/>
            <a:chExt cx="1980001" cy="1363916"/>
          </a:xfrm>
        </p:grpSpPr>
        <p:sp>
          <p:nvSpPr>
            <p:cNvPr id="79" name="Freeform: Shape 61">
              <a:extLst>
                <a:ext uri="{FF2B5EF4-FFF2-40B4-BE49-F238E27FC236}">
                  <a16:creationId xmlns:a16="http://schemas.microsoft.com/office/drawing/2014/main" id="{79FAC916-D9BB-4794-81B4-7C47C67E850D}"/>
                </a:ext>
                <a:ext uri="{C183D7F6-B498-43B3-948B-1728B52AA6E4}">
                  <adec:decorative xmlns:adec="http://schemas.microsoft.com/office/drawing/2017/decorative" xmlns="" val="1"/>
                </a:ext>
              </a:extLst>
            </p:cNvPr>
            <p:cNvSpPr>
              <a:spLocks noChangeAspect="1"/>
            </p:cNvSpPr>
            <p:nvPr>
              <p:extLst>
                <p:ext uri="{386F3935-93C4-4BCD-93E2-E3B085C9AB24}">
                  <p16:designElem xmlns:p16="http://schemas.microsoft.com/office/powerpoint/2015/main" val="1"/>
                </p:ext>
              </p:extLst>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Freeform: Shape 62">
              <a:extLst>
                <a:ext uri="{FF2B5EF4-FFF2-40B4-BE49-F238E27FC236}">
                  <a16:creationId xmlns:a16="http://schemas.microsoft.com/office/drawing/2014/main" id="{B5CA2231-7A65-4D16-8400-A210CC41DB73}"/>
                </a:ext>
                <a:ext uri="{C183D7F6-B498-43B3-948B-1728B52AA6E4}">
                  <adec:decorative xmlns:adec="http://schemas.microsoft.com/office/drawing/2017/decorative" xmlns="" val="1"/>
                </a:ext>
              </a:extLst>
            </p:cNvPr>
            <p:cNvSpPr>
              <a:spLocks noChangeAspect="1"/>
            </p:cNvSpPr>
            <p:nvPr>
              <p:extLst>
                <p:ext uri="{386F3935-93C4-4BCD-93E2-E3B085C9AB24}">
                  <p16:designElem xmlns:p16="http://schemas.microsoft.com/office/powerpoint/2015/main" val="1"/>
                </p:ext>
              </p:extLst>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1" name="Oval 63">
              <a:extLst>
                <a:ext uri="{FF2B5EF4-FFF2-40B4-BE49-F238E27FC236}">
                  <a16:creationId xmlns:a16="http://schemas.microsoft.com/office/drawing/2014/main" id="{4B089C8C-B82B-4704-88E2-E857A5E2152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82" name="Oval 64">
              <a:extLst>
                <a:ext uri="{FF2B5EF4-FFF2-40B4-BE49-F238E27FC236}">
                  <a16:creationId xmlns:a16="http://schemas.microsoft.com/office/drawing/2014/main" id="{434B90C8-5B4D-456E-AD99-80EF748FDD7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useBgFill="1">
        <p:nvSpPr>
          <p:cNvPr id="83" name="Rectangle 66">
            <a:extLst>
              <a:ext uri="{FF2B5EF4-FFF2-40B4-BE49-F238E27FC236}">
                <a16:creationId xmlns:a16="http://schemas.microsoft.com/office/drawing/2014/main" id="{1DB043B4-68C6-45B9-82AC-A5800EADB8D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Placeholder 8" descr="A picture containing building, building material, wood&#10;&#10;Description automatically generated">
            <a:extLst>
              <a:ext uri="{FF2B5EF4-FFF2-40B4-BE49-F238E27FC236}">
                <a16:creationId xmlns:a16="http://schemas.microsoft.com/office/drawing/2014/main" id="{F97815DE-E28B-4B02-8CF3-A7A2ECE9DF31}"/>
              </a:ext>
            </a:extLst>
          </p:cNvPr>
          <p:cNvPicPr>
            <a:picLocks noGrp="1" noChangeAspect="1"/>
          </p:cNvPicPr>
          <p:nvPr>
            <p:ph type="pic" sz="quarter" idx="13"/>
          </p:nvPr>
        </p:nvPicPr>
        <p:blipFill rotWithShape="1">
          <a:blip r:embed="rId3">
            <a:extLst>
              <a:ext uri="{BEBA8EAE-BF5A-486C-A8C5-ECC9F3942E4B}">
                <a14:imgProps xmlns:a14="http://schemas.microsoft.com/office/drawing/2010/main">
                  <a14:imgLayer r:embed="rId4">
                    <a14:imgEffect>
                      <a14:colorTemperature colorTemp="7200"/>
                    </a14:imgEffect>
                    <a14:imgEffect>
                      <a14:saturation sat="400000"/>
                    </a14:imgEffect>
                  </a14:imgLayer>
                </a14:imgProps>
              </a:ext>
            </a:extLst>
          </a:blip>
          <a:srcRect t="8536"/>
          <a:stretch/>
        </p:blipFill>
        <p:spPr>
          <a:xfrm>
            <a:off x="20" y="1"/>
            <a:ext cx="12191980" cy="6858000"/>
          </a:xfrm>
          <a:custGeom>
            <a:avLst/>
            <a:gdLst/>
            <a:ahLst/>
            <a:cxnLst/>
            <a:rect l="l" t="t" r="r" b="b"/>
            <a:pathLst>
              <a:path w="12192000" h="6858000">
                <a:moveTo>
                  <a:pt x="0" y="0"/>
                </a:moveTo>
                <a:lnTo>
                  <a:pt x="12192000" y="0"/>
                </a:lnTo>
                <a:lnTo>
                  <a:pt x="12192000" y="6858000"/>
                </a:lnTo>
                <a:lnTo>
                  <a:pt x="0" y="6858000"/>
                </a:lnTo>
                <a:close/>
              </a:path>
            </a:pathLst>
          </a:custGeom>
          <a:noFill/>
        </p:spPr>
      </p:pic>
      <p:sp>
        <p:nvSpPr>
          <p:cNvPr id="84" name="Rectangle 68">
            <a:extLst>
              <a:ext uri="{FF2B5EF4-FFF2-40B4-BE49-F238E27FC236}">
                <a16:creationId xmlns:a16="http://schemas.microsoft.com/office/drawing/2014/main" id="{3C64A91D-E535-4C24-A0E3-96A3810E3FD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773729"/>
            <a:ext cx="12192000" cy="1084271"/>
          </a:xfrm>
          <a:prstGeom prst="rect">
            <a:avLst/>
          </a:prstGeom>
          <a:gradFill flip="none" rotWithShape="1">
            <a:gsLst>
              <a:gs pos="90000">
                <a:schemeClr val="bg2">
                  <a:alpha val="60000"/>
                </a:schemeClr>
              </a:gs>
              <a:gs pos="28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70">
            <a:extLst>
              <a:ext uri="{FF2B5EF4-FFF2-40B4-BE49-F238E27FC236}">
                <a16:creationId xmlns:a16="http://schemas.microsoft.com/office/drawing/2014/main" id="{26FC4867-BA3E-4F8E-AB23-684F34DF3D3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3"/>
            <a:ext cx="9000000" cy="6857998"/>
          </a:xfrm>
          <a:prstGeom prst="rect">
            <a:avLst/>
          </a:prstGeom>
          <a:gradFill flip="none" rotWithShape="1">
            <a:gsLst>
              <a:gs pos="50000">
                <a:schemeClr val="bg2">
                  <a:alpha val="60000"/>
                </a:schemeClr>
              </a:gs>
              <a:gs pos="0">
                <a:schemeClr val="bg2">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18FC6261-BB91-4EBC-CB24-A5CE0FCBEC3E}"/>
              </a:ext>
            </a:extLst>
          </p:cNvPr>
          <p:cNvSpPr/>
          <p:nvPr/>
        </p:nvSpPr>
        <p:spPr>
          <a:xfrm>
            <a:off x="324088" y="1381328"/>
            <a:ext cx="8675912" cy="4915860"/>
          </a:xfrm>
          <a:prstGeom prst="rect">
            <a:avLst/>
          </a:prstGeom>
          <a:solidFill>
            <a:schemeClr val="dk1">
              <a:alpha val="64000"/>
            </a:schemeClr>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5" name="Title 14">
            <a:extLst>
              <a:ext uri="{FF2B5EF4-FFF2-40B4-BE49-F238E27FC236}">
                <a16:creationId xmlns:a16="http://schemas.microsoft.com/office/drawing/2014/main" id="{40F1DF5B-353A-4270-8C10-6A1509441174}"/>
              </a:ext>
            </a:extLst>
          </p:cNvPr>
          <p:cNvSpPr>
            <a:spLocks noGrp="1"/>
          </p:cNvSpPr>
          <p:nvPr>
            <p:ph type="ctrTitle"/>
          </p:nvPr>
        </p:nvSpPr>
        <p:spPr>
          <a:xfrm>
            <a:off x="459423" y="1040559"/>
            <a:ext cx="5437187" cy="1518499"/>
          </a:xfrm>
        </p:spPr>
        <p:txBody>
          <a:bodyPr vert="horz" wrap="square" lIns="0" tIns="0" rIns="0" bIns="0" rtlCol="0" anchor="b" anchorCtr="0">
            <a:normAutofit/>
          </a:bodyPr>
          <a:lstStyle/>
          <a:p>
            <a:pPr>
              <a:lnSpc>
                <a:spcPct val="100000"/>
              </a:lnSpc>
            </a:pPr>
            <a:r>
              <a:rPr lang="en-US" b="1" kern="1200" dirty="0">
                <a:solidFill>
                  <a:schemeClr val="tx1"/>
                </a:solidFill>
                <a:latin typeface="Raleway" panose="020B0503030101060003" pitchFamily="34" charset="0"/>
              </a:rPr>
              <a:t>Module 1.0</a:t>
            </a:r>
            <a:endParaRPr lang="en-US" kern="1200" dirty="0">
              <a:solidFill>
                <a:schemeClr val="tx1"/>
              </a:solidFill>
              <a:latin typeface="Raleway" panose="020B0503030101060003" pitchFamily="34" charset="0"/>
            </a:endParaRPr>
          </a:p>
        </p:txBody>
      </p:sp>
      <p:sp>
        <p:nvSpPr>
          <p:cNvPr id="16" name="Subtitle 15">
            <a:extLst>
              <a:ext uri="{FF2B5EF4-FFF2-40B4-BE49-F238E27FC236}">
                <a16:creationId xmlns:a16="http://schemas.microsoft.com/office/drawing/2014/main" id="{4BDCF583-1D5D-4235-97C2-39272B80A0B1}"/>
              </a:ext>
            </a:extLst>
          </p:cNvPr>
          <p:cNvSpPr>
            <a:spLocks noGrp="1"/>
          </p:cNvSpPr>
          <p:nvPr>
            <p:ph type="subTitle" idx="1"/>
          </p:nvPr>
        </p:nvSpPr>
        <p:spPr>
          <a:xfrm>
            <a:off x="459423" y="2725116"/>
            <a:ext cx="7711812" cy="2955838"/>
          </a:xfrm>
        </p:spPr>
        <p:txBody>
          <a:bodyPr vert="horz" wrap="square" lIns="0" tIns="0" rIns="0" bIns="0" rtlCol="0">
            <a:normAutofit fontScale="77500" lnSpcReduction="20000"/>
          </a:bodyPr>
          <a:lstStyle/>
          <a:p>
            <a:pPr marL="0" indent="0">
              <a:lnSpc>
                <a:spcPct val="100000"/>
              </a:lnSpc>
              <a:spcBef>
                <a:spcPts val="0"/>
              </a:spcBef>
              <a:spcAft>
                <a:spcPts val="0"/>
              </a:spcAft>
            </a:pPr>
            <a:r>
              <a:rPr lang="en-GB" sz="4100" b="1" dirty="0">
                <a:solidFill>
                  <a:srgbClr val="CCE8DA"/>
                </a:solidFill>
                <a:latin typeface="Raleway" panose="020B0503030101060003" pitchFamily="34" charset="0"/>
                <a:ea typeface="Times New Roman" panose="02020603050405020304" pitchFamily="18" charset="0"/>
                <a:cs typeface="Arial" panose="020B0604020202020204" pitchFamily="34" charset="0"/>
              </a:rPr>
              <a:t>GETTING STARTED:</a:t>
            </a:r>
            <a:r>
              <a:rPr lang="en-GB" sz="4100" b="1" dirty="0">
                <a:solidFill>
                  <a:schemeClr val="tx1"/>
                </a:solidFill>
                <a:latin typeface="Raleway" panose="020B0503030101060003" pitchFamily="34" charset="0"/>
                <a:ea typeface="Times New Roman" panose="02020603050405020304" pitchFamily="18" charset="0"/>
                <a:cs typeface="Arial" panose="020B0604020202020204" pitchFamily="34" charset="0"/>
              </a:rPr>
              <a:t/>
            </a:r>
            <a:br>
              <a:rPr lang="en-GB" sz="4100" b="1" dirty="0">
                <a:solidFill>
                  <a:schemeClr val="tx1"/>
                </a:solidFill>
                <a:latin typeface="Raleway" panose="020B0503030101060003" pitchFamily="34" charset="0"/>
                <a:ea typeface="Times New Roman" panose="02020603050405020304" pitchFamily="18" charset="0"/>
                <a:cs typeface="Arial" panose="020B0604020202020204" pitchFamily="34" charset="0"/>
              </a:rPr>
            </a:br>
            <a:endParaRPr lang="en-GB" sz="4100" b="1" dirty="0">
              <a:solidFill>
                <a:schemeClr val="tx1"/>
              </a:solidFill>
              <a:latin typeface="Raleway" panose="020B0503030101060003" pitchFamily="34" charset="0"/>
              <a:ea typeface="Times New Roman" panose="02020603050405020304" pitchFamily="18" charset="0"/>
              <a:cs typeface="Arial" panose="020B0604020202020204" pitchFamily="34" charset="0"/>
            </a:endParaRPr>
          </a:p>
          <a:p>
            <a:pPr>
              <a:lnSpc>
                <a:spcPct val="100000"/>
              </a:lnSpc>
              <a:spcBef>
                <a:spcPts val="0"/>
              </a:spcBef>
              <a:spcAft>
                <a:spcPts val="0"/>
              </a:spcAft>
              <a:buFont typeface="Arial" panose="020B0604020202020204" pitchFamily="34" charset="0"/>
              <a:buChar char="•"/>
            </a:pPr>
            <a:r>
              <a:rPr lang="en-GB" sz="3200" b="1" dirty="0">
                <a:solidFill>
                  <a:schemeClr val="tx1"/>
                </a:solidFill>
                <a:latin typeface="Raleway" panose="020B0503030101060003" pitchFamily="34" charset="0"/>
                <a:ea typeface="Times New Roman" panose="02020603050405020304" pitchFamily="18" charset="0"/>
                <a:cs typeface="Arial" panose="020B0604020202020204" pitchFamily="34" charset="0"/>
              </a:rPr>
              <a:t>The business case for respecting human rights </a:t>
            </a:r>
            <a:br>
              <a:rPr lang="en-GB" sz="3200" b="1" dirty="0">
                <a:solidFill>
                  <a:schemeClr val="tx1"/>
                </a:solidFill>
                <a:latin typeface="Raleway" panose="020B0503030101060003" pitchFamily="34" charset="0"/>
                <a:ea typeface="Times New Roman" panose="02020603050405020304" pitchFamily="18" charset="0"/>
                <a:cs typeface="Arial" panose="020B0604020202020204" pitchFamily="34" charset="0"/>
              </a:rPr>
            </a:br>
            <a:endParaRPr lang="en-GB" sz="3200" b="1" dirty="0">
              <a:solidFill>
                <a:schemeClr val="tx1"/>
              </a:solidFill>
              <a:latin typeface="Times New Roman" panose="02020603050405020304" pitchFamily="18" charset="0"/>
              <a:ea typeface="Times New Roman" panose="02020603050405020304" pitchFamily="18" charset="0"/>
            </a:endParaRPr>
          </a:p>
          <a:p>
            <a:pPr>
              <a:lnSpc>
                <a:spcPct val="100000"/>
              </a:lnSpc>
              <a:spcBef>
                <a:spcPts val="0"/>
              </a:spcBef>
              <a:spcAft>
                <a:spcPts val="0"/>
              </a:spcAft>
              <a:buFont typeface="Arial" panose="020B0604020202020204" pitchFamily="34" charset="0"/>
              <a:buChar char="•"/>
            </a:pPr>
            <a:r>
              <a:rPr lang="en-GB" sz="3200" b="1" dirty="0">
                <a:solidFill>
                  <a:schemeClr val="tx1"/>
                </a:solidFill>
                <a:latin typeface="Raleway" panose="020B0503030101060003" pitchFamily="34" charset="0"/>
                <a:ea typeface="Times New Roman" panose="02020603050405020304" pitchFamily="18" charset="0"/>
                <a:cs typeface="Arial" panose="020B0604020202020204" pitchFamily="34" charset="0"/>
              </a:rPr>
              <a:t>Getting started on business and human rights</a:t>
            </a:r>
            <a:br>
              <a:rPr lang="en-GB" sz="3200" b="1" dirty="0">
                <a:solidFill>
                  <a:schemeClr val="tx1"/>
                </a:solidFill>
                <a:latin typeface="Raleway" panose="020B0503030101060003" pitchFamily="34" charset="0"/>
                <a:ea typeface="Times New Roman" panose="02020603050405020304" pitchFamily="18" charset="0"/>
                <a:cs typeface="Arial" panose="020B0604020202020204" pitchFamily="34" charset="0"/>
              </a:rPr>
            </a:br>
            <a:endParaRPr lang="en-GB" sz="3200" b="1" dirty="0">
              <a:solidFill>
                <a:schemeClr val="tx1"/>
              </a:solidFill>
              <a:latin typeface="Times New Roman" panose="02020603050405020304" pitchFamily="18" charset="0"/>
              <a:ea typeface="Times New Roman" panose="02020603050405020304" pitchFamily="18" charset="0"/>
            </a:endParaRPr>
          </a:p>
          <a:p>
            <a:pPr>
              <a:lnSpc>
                <a:spcPct val="100000"/>
              </a:lnSpc>
              <a:spcBef>
                <a:spcPts val="0"/>
              </a:spcBef>
              <a:spcAft>
                <a:spcPts val="0"/>
              </a:spcAft>
              <a:buFont typeface="Arial" panose="020B0604020202020204" pitchFamily="34" charset="0"/>
              <a:buChar char="•"/>
            </a:pPr>
            <a:r>
              <a:rPr lang="en-GB" sz="3200" b="1" dirty="0">
                <a:solidFill>
                  <a:schemeClr val="tx1"/>
                </a:solidFill>
                <a:latin typeface="Raleway" panose="020B0503030101060003" pitchFamily="34" charset="0"/>
                <a:ea typeface="Times New Roman" panose="02020603050405020304" pitchFamily="18" charset="0"/>
                <a:cs typeface="Arial" panose="020B0604020202020204" pitchFamily="34" charset="0"/>
              </a:rPr>
              <a:t>What are the UN Guiding Principles on Business and Human Rights (UNGPs)?</a:t>
            </a:r>
            <a:endParaRPr lang="en-US" sz="3200" b="1" kern="1200" dirty="0">
              <a:effectLst/>
              <a:latin typeface="Arial" panose="020B0604020202020204" pitchFamily="34" charset="0"/>
              <a:cs typeface="Arial" panose="020B0604020202020204" pitchFamily="34" charset="0"/>
            </a:endParaRPr>
          </a:p>
          <a:p>
            <a:pPr marL="0" indent="0">
              <a:lnSpc>
                <a:spcPct val="100000"/>
              </a:lnSpc>
            </a:pPr>
            <a:endParaRPr lang="en-US" kern="1200" dirty="0">
              <a:latin typeface="+mn-lt"/>
              <a:ea typeface="+mn-ea"/>
              <a:cs typeface="+mn-cs"/>
            </a:endParaRPr>
          </a:p>
        </p:txBody>
      </p:sp>
      <p:pic>
        <p:nvPicPr>
          <p:cNvPr id="18" name="Graphic 17" descr="End with solid fill">
            <a:extLst>
              <a:ext uri="{FF2B5EF4-FFF2-40B4-BE49-F238E27FC236}">
                <a16:creationId xmlns:a16="http://schemas.microsoft.com/office/drawing/2014/main" id="{ECE3BBA2-5197-46E3-B369-6DA64CC9A228}"/>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11245113" y="5847188"/>
            <a:ext cx="450000" cy="450000"/>
          </a:xfrm>
          <a:prstGeom prst="rect">
            <a:avLst/>
          </a:prstGeom>
        </p:spPr>
      </p:pic>
    </p:spTree>
    <p:extLst>
      <p:ext uri="{BB962C8B-B14F-4D97-AF65-F5344CB8AC3E}">
        <p14:creationId xmlns:p14="http://schemas.microsoft.com/office/powerpoint/2010/main" val="56002182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p:tmPct val="10000"/>
                                  </p:iterate>
                                  <p:childTnLst>
                                    <p:set>
                                      <p:cBhvr>
                                        <p:cTn id="6" dur="1" fill="hold">
                                          <p:stCondLst>
                                            <p:cond delay="0"/>
                                          </p:stCondLst>
                                        </p:cTn>
                                        <p:tgtEl>
                                          <p:spTgt spid="15"/>
                                        </p:tgtEl>
                                        <p:attrNameLst>
                                          <p:attrName>style.visibility</p:attrName>
                                        </p:attrNameLst>
                                      </p:cBhvr>
                                      <p:to>
                                        <p:strVal val="visible"/>
                                      </p:to>
                                    </p:set>
                                    <p:animEffect transition="in" filter="fade">
                                      <p:cBhvr>
                                        <p:cTn id="7" dur="700"/>
                                        <p:tgtEl>
                                          <p:spTgt spid="15"/>
                                        </p:tgtEl>
                                      </p:cBhvr>
                                    </p:animEffect>
                                  </p:childTnLst>
                                </p:cTn>
                              </p:par>
                              <p:par>
                                <p:cTn id="8" presetID="10" presetClass="entr" presetSubtype="0" fill="hold" grpId="0" nodeType="withEffect">
                                  <p:stCondLst>
                                    <p:cond delay="0"/>
                                  </p:stCondLst>
                                  <p:iterate>
                                    <p:tmPct val="10000"/>
                                  </p:iterate>
                                  <p:childTnLst>
                                    <p:set>
                                      <p:cBhvr>
                                        <p:cTn id="9" dur="1" fill="hold">
                                          <p:stCondLst>
                                            <p:cond delay="0"/>
                                          </p:stCondLst>
                                        </p:cTn>
                                        <p:tgtEl>
                                          <p:spTgt spid="16">
                                            <p:txEl>
                                              <p:pRg st="0" end="0"/>
                                            </p:txEl>
                                          </p:spTgt>
                                        </p:tgtEl>
                                        <p:attrNameLst>
                                          <p:attrName>style.visibility</p:attrName>
                                        </p:attrNameLst>
                                      </p:cBhvr>
                                      <p:to>
                                        <p:strVal val="visible"/>
                                      </p:to>
                                    </p:set>
                                    <p:animEffect transition="in" filter="fade">
                                      <p:cBhvr>
                                        <p:cTn id="10" dur="700"/>
                                        <p:tgtEl>
                                          <p:spTgt spid="16">
                                            <p:txEl>
                                              <p:pRg st="0" end="0"/>
                                            </p:txEl>
                                          </p:spTgt>
                                        </p:tgtEl>
                                      </p:cBhvr>
                                    </p:animEffect>
                                  </p:childTnLst>
                                </p:cTn>
                              </p:par>
                              <p:par>
                                <p:cTn id="11" presetID="10" presetClass="entr" presetSubtype="0" fill="hold" grpId="0" nodeType="withEffect">
                                  <p:stCondLst>
                                    <p:cond delay="0"/>
                                  </p:stCondLst>
                                  <p:iterate>
                                    <p:tmPct val="10000"/>
                                  </p:iterate>
                                  <p:childTnLst>
                                    <p:set>
                                      <p:cBhvr>
                                        <p:cTn id="12" dur="1" fill="hold">
                                          <p:stCondLst>
                                            <p:cond delay="0"/>
                                          </p:stCondLst>
                                        </p:cTn>
                                        <p:tgtEl>
                                          <p:spTgt spid="16">
                                            <p:txEl>
                                              <p:pRg st="1" end="1"/>
                                            </p:txEl>
                                          </p:spTgt>
                                        </p:tgtEl>
                                        <p:attrNameLst>
                                          <p:attrName>style.visibility</p:attrName>
                                        </p:attrNameLst>
                                      </p:cBhvr>
                                      <p:to>
                                        <p:strVal val="visible"/>
                                      </p:to>
                                    </p:set>
                                    <p:animEffect transition="in" filter="fade">
                                      <p:cBhvr>
                                        <p:cTn id="13" dur="700"/>
                                        <p:tgtEl>
                                          <p:spTgt spid="16">
                                            <p:txEl>
                                              <p:pRg st="1" end="1"/>
                                            </p:txEl>
                                          </p:spTgt>
                                        </p:tgtEl>
                                      </p:cBhvr>
                                    </p:animEffect>
                                  </p:childTnLst>
                                </p:cTn>
                              </p:par>
                              <p:par>
                                <p:cTn id="14" presetID="10" presetClass="entr" presetSubtype="0" fill="hold" grpId="0" nodeType="withEffect">
                                  <p:stCondLst>
                                    <p:cond delay="0"/>
                                  </p:stCondLst>
                                  <p:iterate>
                                    <p:tmPct val="10000"/>
                                  </p:iterate>
                                  <p:childTnLst>
                                    <p:set>
                                      <p:cBhvr>
                                        <p:cTn id="15" dur="1" fill="hold">
                                          <p:stCondLst>
                                            <p:cond delay="0"/>
                                          </p:stCondLst>
                                        </p:cTn>
                                        <p:tgtEl>
                                          <p:spTgt spid="16">
                                            <p:txEl>
                                              <p:pRg st="2" end="2"/>
                                            </p:txEl>
                                          </p:spTgt>
                                        </p:tgtEl>
                                        <p:attrNameLst>
                                          <p:attrName>style.visibility</p:attrName>
                                        </p:attrNameLst>
                                      </p:cBhvr>
                                      <p:to>
                                        <p:strVal val="visible"/>
                                      </p:to>
                                    </p:set>
                                    <p:animEffect transition="in" filter="fade">
                                      <p:cBhvr>
                                        <p:cTn id="16" dur="700"/>
                                        <p:tgtEl>
                                          <p:spTgt spid="16">
                                            <p:txEl>
                                              <p:pRg st="2" end="2"/>
                                            </p:txEl>
                                          </p:spTgt>
                                        </p:tgtEl>
                                      </p:cBhvr>
                                    </p:animEffect>
                                  </p:childTnLst>
                                </p:cTn>
                              </p:par>
                              <p:par>
                                <p:cTn id="17" presetID="10" presetClass="entr" presetSubtype="0" fill="hold" grpId="0" nodeType="withEffect">
                                  <p:stCondLst>
                                    <p:cond delay="0"/>
                                  </p:stCondLst>
                                  <p:iterate>
                                    <p:tmPct val="10000"/>
                                  </p:iterate>
                                  <p:childTnLst>
                                    <p:set>
                                      <p:cBhvr>
                                        <p:cTn id="18" dur="1" fill="hold">
                                          <p:stCondLst>
                                            <p:cond delay="0"/>
                                          </p:stCondLst>
                                        </p:cTn>
                                        <p:tgtEl>
                                          <p:spTgt spid="16">
                                            <p:txEl>
                                              <p:pRg st="3" end="3"/>
                                            </p:txEl>
                                          </p:spTgt>
                                        </p:tgtEl>
                                        <p:attrNameLst>
                                          <p:attrName>style.visibility</p:attrName>
                                        </p:attrNameLst>
                                      </p:cBhvr>
                                      <p:to>
                                        <p:strVal val="visible"/>
                                      </p:to>
                                    </p:set>
                                    <p:animEffect transition="in" filter="fade">
                                      <p:cBhvr>
                                        <p:cTn id="19" dur="700"/>
                                        <p:tgtEl>
                                          <p:spTgt spid="1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6" name="Freeform: Shape 15">
            <a:extLst>
              <a:ext uri="{FF2B5EF4-FFF2-40B4-BE49-F238E27FC236}">
                <a16:creationId xmlns:a16="http://schemas.microsoft.com/office/drawing/2014/main" id="{82184FF4-7029-4ED7-813A-192E6060876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12445" y="481888"/>
            <a:ext cx="1080000" cy="1262947"/>
          </a:xfrm>
          <a:custGeom>
            <a:avLst/>
            <a:gdLst/>
            <a:ahLst/>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8" name="Oval 17">
            <a:extLst>
              <a:ext uri="{FF2B5EF4-FFF2-40B4-BE49-F238E27FC236}">
                <a16:creationId xmlns:a16="http://schemas.microsoft.com/office/drawing/2014/main" id="{AAA7AB09-557C-41AD-9113-FF9F68FA103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100000">
            <a:off x="626845" y="82896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0" name="Oval 19">
            <a:extLst>
              <a:ext uri="{FF2B5EF4-FFF2-40B4-BE49-F238E27FC236}">
                <a16:creationId xmlns:a16="http://schemas.microsoft.com/office/drawing/2014/main" id="{EF99ECAA-1F11-4937-BBA6-51935AB44C9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22" name="Group 21">
            <a:extLst>
              <a:ext uri="{FF2B5EF4-FFF2-40B4-BE49-F238E27FC236}">
                <a16:creationId xmlns:a16="http://schemas.microsoft.com/office/drawing/2014/main" id="{79DE9FAB-6BBA-4CFE-B67D-77B47F01ECA4}"/>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29952" y="4524379"/>
            <a:ext cx="1980001" cy="1363916"/>
            <a:chOff x="4879602" y="3781429"/>
            <a:chExt cx="1980001" cy="1363916"/>
          </a:xfrm>
        </p:grpSpPr>
        <p:sp>
          <p:nvSpPr>
            <p:cNvPr id="13" name="Freeform: Shape 22">
              <a:extLst>
                <a:ext uri="{FF2B5EF4-FFF2-40B4-BE49-F238E27FC236}">
                  <a16:creationId xmlns:a16="http://schemas.microsoft.com/office/drawing/2014/main" id="{79FAC916-D9BB-4794-81B4-7C47C67E850D}"/>
                </a:ext>
                <a:ext uri="{C183D7F6-B498-43B3-948B-1728B52AA6E4}">
                  <adec:decorative xmlns:adec="http://schemas.microsoft.com/office/drawing/2017/decorative" xmlns="" val="1"/>
                </a:ext>
              </a:extLst>
            </p:cNvPr>
            <p:cNvSpPr>
              <a:spLocks noChangeAspect="1"/>
            </p:cNvSpPr>
            <p:nvPr>
              <p:extLst>
                <p:ext uri="{386F3935-93C4-4BCD-93E2-E3B085C9AB24}">
                  <p16:designElem xmlns:p16="http://schemas.microsoft.com/office/powerpoint/2015/main" val="1"/>
                </p:ext>
              </p:extLst>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Freeform: Shape 23">
              <a:extLst>
                <a:ext uri="{FF2B5EF4-FFF2-40B4-BE49-F238E27FC236}">
                  <a16:creationId xmlns:a16="http://schemas.microsoft.com/office/drawing/2014/main" id="{B5CA2231-7A65-4D16-8400-A210CC41DB73}"/>
                </a:ext>
                <a:ext uri="{C183D7F6-B498-43B3-948B-1728B52AA6E4}">
                  <adec:decorative xmlns:adec="http://schemas.microsoft.com/office/drawing/2017/decorative" xmlns="" val="1"/>
                </a:ext>
              </a:extLst>
            </p:cNvPr>
            <p:cNvSpPr>
              <a:spLocks noChangeAspect="1"/>
            </p:cNvSpPr>
            <p:nvPr>
              <p:extLst>
                <p:ext uri="{386F3935-93C4-4BCD-93E2-E3B085C9AB24}">
                  <p16:designElem xmlns:p16="http://schemas.microsoft.com/office/powerpoint/2015/main" val="1"/>
                </p:ext>
              </p:extLst>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5" name="Oval 24">
              <a:extLst>
                <a:ext uri="{FF2B5EF4-FFF2-40B4-BE49-F238E27FC236}">
                  <a16:creationId xmlns:a16="http://schemas.microsoft.com/office/drawing/2014/main" id="{4B089C8C-B82B-4704-88E2-E857A5E2152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7" name="Oval 25">
              <a:extLst>
                <a:ext uri="{FF2B5EF4-FFF2-40B4-BE49-F238E27FC236}">
                  <a16:creationId xmlns:a16="http://schemas.microsoft.com/office/drawing/2014/main" id="{434B90C8-5B4D-456E-AD99-80EF748FDD7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useBgFill="1">
        <p:nvSpPr>
          <p:cNvPr id="28" name="Rectangle 27">
            <a:extLst>
              <a:ext uri="{FF2B5EF4-FFF2-40B4-BE49-F238E27FC236}">
                <a16:creationId xmlns:a16="http://schemas.microsoft.com/office/drawing/2014/main" id="{1DB043B4-68C6-45B9-82AC-A5800EADB8D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5">
            <a:extLst>
              <a:ext uri="{FF2B5EF4-FFF2-40B4-BE49-F238E27FC236}">
                <a16:creationId xmlns:a16="http://schemas.microsoft.com/office/drawing/2014/main" id="{91BEDEE7-72D3-252A-7433-55F0092EB49A}"/>
              </a:ext>
            </a:extLst>
          </p:cNvPr>
          <p:cNvSpPr>
            <a:spLocks noGrp="1"/>
          </p:cNvSpPr>
          <p:nvPr>
            <p:ph type="ctrTitle"/>
          </p:nvPr>
        </p:nvSpPr>
        <p:spPr>
          <a:xfrm>
            <a:off x="550863" y="1048770"/>
            <a:ext cx="6371409" cy="984885"/>
          </a:xfrm>
        </p:spPr>
        <p:txBody>
          <a:bodyPr vert="horz" wrap="square" lIns="0" tIns="0" rIns="0" bIns="0" rtlCol="0" anchor="ctr" anchorCtr="0">
            <a:normAutofit fontScale="90000"/>
          </a:bodyPr>
          <a:lstStyle/>
          <a:p>
            <a:r>
              <a:rPr lang="en-US" sz="4400" b="1" dirty="0">
                <a:latin typeface="Raleway" panose="020B0503030101060003" pitchFamily="34" charset="0"/>
              </a:rPr>
              <a:t>The business case for respecting human rights </a:t>
            </a:r>
            <a:r>
              <a:rPr lang="en-US" sz="2300" b="1" dirty="0"/>
              <a:t/>
            </a:r>
            <a:br>
              <a:rPr lang="en-US" sz="2300" b="1" dirty="0"/>
            </a:br>
            <a:endParaRPr lang="en-US" sz="2300" b="1" dirty="0"/>
          </a:p>
          <a:p>
            <a:r>
              <a:rPr lang="en-US" sz="2300" b="1" dirty="0">
                <a:latin typeface="Raleway" panose="020B0503030101060003" pitchFamily="34" charset="0"/>
              </a:rPr>
              <a:t>Play this video for your introduction and welcome  </a:t>
            </a:r>
          </a:p>
        </p:txBody>
      </p:sp>
      <p:pic>
        <p:nvPicPr>
          <p:cNvPr id="9" name="Online Media 8" title="Business and human rights: The business case with Ron Popper, CEO of The Global Business Initiative on Human Rights">
            <a:hlinkClick r:id="" action="ppaction://media"/>
            <a:extLst>
              <a:ext uri="{FF2B5EF4-FFF2-40B4-BE49-F238E27FC236}">
                <a16:creationId xmlns:a16="http://schemas.microsoft.com/office/drawing/2014/main" id="{F7297027-302E-CB36-43C8-DF8878DEDA3A}"/>
              </a:ext>
            </a:extLst>
          </p:cNvPr>
          <p:cNvPicPr>
            <a:picLocks noRot="1" noChangeAspect="1"/>
          </p:cNvPicPr>
          <p:nvPr>
            <a:videoFile r:link="rId1"/>
          </p:nvPr>
        </p:nvPicPr>
        <p:blipFill>
          <a:blip r:embed="rId3"/>
          <a:stretch>
            <a:fillRect/>
          </a:stretch>
        </p:blipFill>
        <p:spPr>
          <a:xfrm>
            <a:off x="553266" y="2724807"/>
            <a:ext cx="6371409" cy="3583917"/>
          </a:xfrm>
          <a:custGeom>
            <a:avLst/>
            <a:gdLst/>
            <a:ahLst/>
            <a:cxnLst/>
            <a:rect l="l" t="t" r="r" b="b"/>
            <a:pathLst>
              <a:path w="6922273" h="4225290">
                <a:moveTo>
                  <a:pt x="0" y="0"/>
                </a:moveTo>
                <a:lnTo>
                  <a:pt x="6922273" y="0"/>
                </a:lnTo>
                <a:lnTo>
                  <a:pt x="6922273" y="4225290"/>
                </a:lnTo>
                <a:lnTo>
                  <a:pt x="0" y="4225290"/>
                </a:lnTo>
                <a:close/>
              </a:path>
            </a:pathLst>
          </a:custGeom>
        </p:spPr>
      </p:pic>
      <p:pic>
        <p:nvPicPr>
          <p:cNvPr id="8" name="Picture Placeholder 8" descr="A picture containing building, building material, wood&#10;&#10;Description automatically generated">
            <a:extLst>
              <a:ext uri="{FF2B5EF4-FFF2-40B4-BE49-F238E27FC236}">
                <a16:creationId xmlns:a16="http://schemas.microsoft.com/office/drawing/2014/main" id="{BA14CA6D-59FC-D9AF-8D44-F6D963504737}"/>
              </a:ext>
            </a:extLst>
          </p:cNvPr>
          <p:cNvPicPr>
            <a:picLocks noChangeAspect="1"/>
          </p:cNvPicPr>
          <p:nvPr/>
        </p:nvPicPr>
        <p:blipFill rotWithShape="1">
          <a:blip r:embed="rId4">
            <a:extLst>
              <a:ext uri="{BEBA8EAE-BF5A-486C-A8C5-ECC9F3942E4B}">
                <a14:imgProps xmlns:a14="http://schemas.microsoft.com/office/drawing/2010/main">
                  <a14:imgLayer r:embed="rId5">
                    <a14:imgEffect>
                      <a14:saturation sat="400000"/>
                    </a14:imgEffect>
                  </a14:imgLayer>
                </a14:imgProps>
              </a:ext>
            </a:extLst>
          </a:blip>
          <a:srcRect t="8536"/>
          <a:stretch/>
        </p:blipFill>
        <p:spPr>
          <a:xfrm>
            <a:off x="7240812" y="2758659"/>
            <a:ext cx="4498159" cy="3579896"/>
          </a:xfrm>
          <a:custGeom>
            <a:avLst/>
            <a:gdLst/>
            <a:ahLst/>
            <a:cxnLst/>
            <a:rect l="l" t="t" r="r" b="b"/>
            <a:pathLst>
              <a:path w="6922273" h="4225290">
                <a:moveTo>
                  <a:pt x="0" y="0"/>
                </a:moveTo>
                <a:lnTo>
                  <a:pt x="6922273" y="0"/>
                </a:lnTo>
                <a:lnTo>
                  <a:pt x="6922273" y="4225290"/>
                </a:lnTo>
                <a:lnTo>
                  <a:pt x="0" y="4225290"/>
                </a:lnTo>
                <a:close/>
              </a:path>
            </a:pathLst>
          </a:custGeom>
          <a:solidFill>
            <a:schemeClr val="accent5"/>
          </a:solidFill>
        </p:spPr>
      </p:pic>
      <p:sp>
        <p:nvSpPr>
          <p:cNvPr id="30" name="Rectangle 29">
            <a:extLst>
              <a:ext uri="{FF2B5EF4-FFF2-40B4-BE49-F238E27FC236}">
                <a16:creationId xmlns:a16="http://schemas.microsoft.com/office/drawing/2014/main" id="{5337EA23-6703-4C96-9EEB-A408CBDD67B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773729"/>
            <a:ext cx="12192000" cy="1084271"/>
          </a:xfrm>
          <a:prstGeom prst="rect">
            <a:avLst/>
          </a:prstGeom>
          <a:gradFill flip="none" rotWithShape="1">
            <a:gsLst>
              <a:gs pos="100000">
                <a:schemeClr val="bg2">
                  <a:alpha val="60000"/>
                </a:schemeClr>
              </a:gs>
              <a:gs pos="40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Subtitle 6">
            <a:extLst>
              <a:ext uri="{FF2B5EF4-FFF2-40B4-BE49-F238E27FC236}">
                <a16:creationId xmlns:a16="http://schemas.microsoft.com/office/drawing/2014/main" id="{9B3312E6-B5CF-C5F5-9F0A-64782B957478}"/>
              </a:ext>
            </a:extLst>
          </p:cNvPr>
          <p:cNvSpPr>
            <a:spLocks noGrp="1"/>
          </p:cNvSpPr>
          <p:nvPr>
            <p:ph type="subTitle" idx="1"/>
          </p:nvPr>
        </p:nvSpPr>
        <p:spPr>
          <a:xfrm>
            <a:off x="7419421" y="3391725"/>
            <a:ext cx="4219313" cy="2045414"/>
          </a:xfrm>
          <a:solidFill>
            <a:schemeClr val="bg1">
              <a:alpha val="71000"/>
            </a:schemeClr>
          </a:solidFill>
        </p:spPr>
        <p:txBody>
          <a:bodyPr vert="horz" wrap="square" lIns="0" tIns="0" rIns="0" bIns="0" rtlCol="0" anchor="ctr">
            <a:normAutofit/>
          </a:bodyPr>
          <a:lstStyle/>
          <a:p>
            <a:pPr marL="273050" indent="0">
              <a:lnSpc>
                <a:spcPct val="100000"/>
              </a:lnSpc>
            </a:pPr>
            <a:r>
              <a:rPr lang="en-US" b="1" dirty="0">
                <a:ln w="0"/>
                <a:solidFill>
                  <a:schemeClr val="tx1"/>
                </a:solidFill>
                <a:effectLst>
                  <a:outerShdw blurRad="38100" dist="19050" dir="2700000" algn="tl" rotWithShape="0">
                    <a:schemeClr val="dk1">
                      <a:alpha val="40000"/>
                    </a:schemeClr>
                  </a:outerShdw>
                </a:effectLst>
                <a:latin typeface="Raleway" panose="020B0503030101060003" pitchFamily="34" charset="0"/>
              </a:rPr>
              <a:t>Welcome and introduction to the business case for respecting human rights </a:t>
            </a:r>
            <a:br>
              <a:rPr lang="en-US" b="1" dirty="0">
                <a:ln w="0"/>
                <a:solidFill>
                  <a:schemeClr val="tx1"/>
                </a:solidFill>
                <a:effectLst>
                  <a:outerShdw blurRad="38100" dist="19050" dir="2700000" algn="tl" rotWithShape="0">
                    <a:schemeClr val="dk1">
                      <a:alpha val="40000"/>
                    </a:schemeClr>
                  </a:outerShdw>
                </a:effectLst>
                <a:latin typeface="Raleway" panose="020B0503030101060003" pitchFamily="34" charset="0"/>
              </a:rPr>
            </a:br>
            <a:r>
              <a:rPr lang="en-US" b="1" dirty="0">
                <a:ln w="0"/>
                <a:solidFill>
                  <a:schemeClr val="tx1"/>
                </a:solidFill>
                <a:effectLst>
                  <a:outerShdw blurRad="38100" dist="19050" dir="2700000" algn="tl" rotWithShape="0">
                    <a:schemeClr val="dk1">
                      <a:alpha val="40000"/>
                    </a:schemeClr>
                  </a:outerShdw>
                </a:effectLst>
                <a:latin typeface="Raleway" panose="020B0503030101060003" pitchFamily="34" charset="0"/>
              </a:rPr>
              <a:t/>
            </a:r>
            <a:br>
              <a:rPr lang="en-US" b="1" dirty="0">
                <a:ln w="0"/>
                <a:solidFill>
                  <a:schemeClr val="tx1"/>
                </a:solidFill>
                <a:effectLst>
                  <a:outerShdw blurRad="38100" dist="19050" dir="2700000" algn="tl" rotWithShape="0">
                    <a:schemeClr val="dk1">
                      <a:alpha val="40000"/>
                    </a:schemeClr>
                  </a:outerShdw>
                </a:effectLst>
                <a:latin typeface="Raleway" panose="020B0503030101060003" pitchFamily="34" charset="0"/>
              </a:rPr>
            </a:br>
            <a:r>
              <a:rPr lang="en-US" sz="1800" dirty="0">
                <a:ln w="0"/>
                <a:solidFill>
                  <a:schemeClr val="tx1"/>
                </a:solidFill>
                <a:effectLst>
                  <a:outerShdw blurRad="38100" dist="19050" dir="2700000" algn="tl" rotWithShape="0">
                    <a:schemeClr val="dk1">
                      <a:alpha val="40000"/>
                    </a:schemeClr>
                  </a:outerShdw>
                </a:effectLst>
                <a:latin typeface="Raleway" panose="020B0503030101060003" pitchFamily="34" charset="0"/>
              </a:rPr>
              <a:t>Ron Popper, CEO of The Global Business Initiative on Human Rights </a:t>
            </a:r>
          </a:p>
        </p:txBody>
      </p:sp>
      <p:sp>
        <p:nvSpPr>
          <p:cNvPr id="5" name="Slide Number Placeholder 4">
            <a:extLst>
              <a:ext uri="{FF2B5EF4-FFF2-40B4-BE49-F238E27FC236}">
                <a16:creationId xmlns:a16="http://schemas.microsoft.com/office/drawing/2014/main" id="{8D7D34D1-4606-A88A-44CE-37E53C7045B1}"/>
              </a:ext>
            </a:extLst>
          </p:cNvPr>
          <p:cNvSpPr>
            <a:spLocks noGrp="1"/>
          </p:cNvSpPr>
          <p:nvPr>
            <p:ph type="sldNum" sz="quarter" idx="12"/>
          </p:nvPr>
        </p:nvSpPr>
        <p:spPr>
          <a:xfrm>
            <a:off x="9948863" y="6507212"/>
            <a:ext cx="1692274" cy="153888"/>
          </a:xfrm>
        </p:spPr>
        <p:txBody>
          <a:bodyPr vert="horz" wrap="square" lIns="0" tIns="0" rIns="0" bIns="0" rtlCol="0" anchor="ctr">
            <a:normAutofit/>
          </a:bodyPr>
          <a:lstStyle/>
          <a:p>
            <a:pPr>
              <a:spcAft>
                <a:spcPts val="600"/>
              </a:spcAft>
            </a:pPr>
            <a:fld id="{DBA1B0FB-D917-4C8C-928F-313BD683BF39}" type="slidenum">
              <a:rPr lang="en-US" smtClean="0">
                <a:solidFill>
                  <a:schemeClr val="tx1">
                    <a:alpha val="80000"/>
                  </a:schemeClr>
                </a:solidFill>
              </a:rPr>
              <a:pPr>
                <a:spcAft>
                  <a:spcPts val="600"/>
                </a:spcAft>
              </a:pPr>
              <a:t>3</a:t>
            </a:fld>
            <a:endParaRPr lang="en-US">
              <a:solidFill>
                <a:schemeClr val="tx1">
                  <a:alpha val="80000"/>
                </a:schemeClr>
              </a:solidFill>
            </a:endParaRPr>
          </a:p>
        </p:txBody>
      </p:sp>
      <p:pic>
        <p:nvPicPr>
          <p:cNvPr id="11" name="Graphic 10" descr="End with solid fill">
            <a:extLst>
              <a:ext uri="{FF2B5EF4-FFF2-40B4-BE49-F238E27FC236}">
                <a16:creationId xmlns:a16="http://schemas.microsoft.com/office/drawing/2014/main" id="{D7720C6D-6ABF-BC8D-9A2F-7378F65D2F99}"/>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1389416" y="6304703"/>
            <a:ext cx="450000" cy="450000"/>
          </a:xfrm>
          <a:prstGeom prst="rect">
            <a:avLst/>
          </a:prstGeom>
        </p:spPr>
      </p:pic>
      <p:sp>
        <p:nvSpPr>
          <p:cNvPr id="2" name="TextBox 1">
            <a:extLst>
              <a:ext uri="{FF2B5EF4-FFF2-40B4-BE49-F238E27FC236}">
                <a16:creationId xmlns:a16="http://schemas.microsoft.com/office/drawing/2014/main" id="{9780729D-22FC-AA34-3E2A-E8FBE7479E65}"/>
              </a:ext>
            </a:extLst>
          </p:cNvPr>
          <p:cNvSpPr txBox="1"/>
          <p:nvPr/>
        </p:nvSpPr>
        <p:spPr>
          <a:xfrm>
            <a:off x="1293778" y="6352160"/>
            <a:ext cx="4703777" cy="523220"/>
          </a:xfrm>
          <a:prstGeom prst="rect">
            <a:avLst/>
          </a:prstGeom>
          <a:noFill/>
        </p:spPr>
        <p:txBody>
          <a:bodyPr wrap="square" rtlCol="0">
            <a:spAutoFit/>
          </a:bodyPr>
          <a:lstStyle/>
          <a:p>
            <a:r>
              <a:rPr lang="en-GB" sz="1400" dirty="0">
                <a:latin typeface="Raleway" panose="020B0503030101060003" pitchFamily="34" charset="0"/>
              </a:rPr>
              <a:t>Watch this video on Vimeo </a:t>
            </a:r>
            <a:r>
              <a:rPr lang="en-GB" sz="1400" dirty="0">
                <a:latin typeface="Raleway" panose="020B0503030101060003" pitchFamily="34" charset="0"/>
                <a:hlinkClick r:id="rId8">
                  <a:extLst>
                    <a:ext uri="{A12FA001-AC4F-418D-AE19-62706E023703}">
                      <ahyp:hlinkClr xmlns:ahyp="http://schemas.microsoft.com/office/drawing/2018/hyperlinkcolor" xmlns="" val="tx"/>
                    </a:ext>
                  </a:extLst>
                </a:hlinkClick>
              </a:rPr>
              <a:t>here</a:t>
            </a:r>
            <a:endParaRPr lang="en-GB" sz="1400" dirty="0">
              <a:latin typeface="Raleway" panose="020B0503030101060003" pitchFamily="34" charset="0"/>
            </a:endParaRPr>
          </a:p>
          <a:p>
            <a:r>
              <a:rPr lang="en-GB" sz="1400" dirty="0">
                <a:latin typeface="Raleway" panose="020B0503030101060003" pitchFamily="34" charset="0"/>
              </a:rPr>
              <a:t>Captions available on this video. Click          to activate </a:t>
            </a:r>
          </a:p>
        </p:txBody>
      </p:sp>
      <p:pic>
        <p:nvPicPr>
          <p:cNvPr id="3" name="Picture 2" descr="Closed captioning - Wikipedia">
            <a:extLst>
              <a:ext uri="{FF2B5EF4-FFF2-40B4-BE49-F238E27FC236}">
                <a16:creationId xmlns:a16="http://schemas.microsoft.com/office/drawing/2014/main" id="{48B7BAE3-7DA4-E31F-3267-CCEBB819285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87028" y="6530116"/>
            <a:ext cx="409655" cy="3084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1779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9"/>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16" descr="A picture containing building, building material, brick, stone&#10;&#10;Description automatically generated">
            <a:extLst>
              <a:ext uri="{FF2B5EF4-FFF2-40B4-BE49-F238E27FC236}">
                <a16:creationId xmlns:a16="http://schemas.microsoft.com/office/drawing/2014/main" id="{60B01B0E-B531-47DA-8B2D-FB820799C080}"/>
              </a:ext>
            </a:extLst>
          </p:cNvPr>
          <p:cNvPicPr>
            <a:picLocks noGrp="1" noChangeAspect="1"/>
          </p:cNvPicPr>
          <p:nvPr>
            <p:ph type="pic" sz="quarter" idx="13"/>
          </p:nvPr>
        </p:nvPicPr>
        <p:blipFill>
          <a:blip r:embed="rId5">
            <a:alphaModFix/>
            <a:extLst>
              <a:ext uri="{BEBA8EAE-BF5A-486C-A8C5-ECC9F3942E4B}">
                <a14:imgProps xmlns:a14="http://schemas.microsoft.com/office/drawing/2010/main">
                  <a14:imgLayer r:embed="rId6">
                    <a14:imgEffect>
                      <a14:saturation sat="237000"/>
                    </a14:imgEffect>
                  </a14:imgLayer>
                </a14:imgProps>
              </a:ext>
            </a:extLst>
          </a:blip>
          <a:srcRect l="6667" r="6667"/>
          <a:stretch>
            <a:fillRect/>
          </a:stretch>
        </p:blipFill>
        <p:spPr>
          <a:xfrm>
            <a:off x="0" y="0"/>
            <a:ext cx="12192000" cy="6965004"/>
          </a:xfrm>
          <a:prstGeom prst="rect">
            <a:avLst/>
          </a:prstGeom>
        </p:spPr>
      </p:pic>
      <p:sp>
        <p:nvSpPr>
          <p:cNvPr id="3" name="Rectangle 2">
            <a:extLst>
              <a:ext uri="{FF2B5EF4-FFF2-40B4-BE49-F238E27FC236}">
                <a16:creationId xmlns:a16="http://schemas.microsoft.com/office/drawing/2014/main" id="{F1929F79-FAC1-352B-474B-D12352121DF8}"/>
              </a:ext>
            </a:extLst>
          </p:cNvPr>
          <p:cNvSpPr/>
          <p:nvPr/>
        </p:nvSpPr>
        <p:spPr>
          <a:xfrm>
            <a:off x="185650" y="151953"/>
            <a:ext cx="11857191" cy="6661098"/>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8" name="Title 13">
            <a:extLst>
              <a:ext uri="{FF2B5EF4-FFF2-40B4-BE49-F238E27FC236}">
                <a16:creationId xmlns:a16="http://schemas.microsoft.com/office/drawing/2014/main" id="{C367A8E1-FF6C-4A71-B3FD-37E19BF9FE2E}"/>
              </a:ext>
            </a:extLst>
          </p:cNvPr>
          <p:cNvSpPr txBox="1">
            <a:spLocks/>
          </p:cNvSpPr>
          <p:nvPr/>
        </p:nvSpPr>
        <p:spPr>
          <a:xfrm>
            <a:off x="404927" y="389612"/>
            <a:ext cx="11418635" cy="1278627"/>
          </a:xfrm>
          <a:prstGeom prst="rect">
            <a:avLst/>
          </a:prstGeom>
        </p:spPr>
        <p:txBody>
          <a:bodyPr vert="horz" wrap="square" lIns="0" tIns="0" rIns="0" bIns="0" rtlCol="0" anchor="t" anchorCtr="0">
            <a:noAutofit/>
          </a:bodyPr>
          <a:lstStyle>
            <a:lvl1pPr algn="l" defTabSz="914400" rtl="0" eaLnBrk="1" latinLnBrk="0" hangingPunct="1">
              <a:lnSpc>
                <a:spcPct val="90000"/>
              </a:lnSpc>
              <a:spcBef>
                <a:spcPct val="0"/>
              </a:spcBef>
              <a:buNone/>
              <a:defRPr lang="en-US" sz="4800" kern="1200" dirty="0">
                <a:solidFill>
                  <a:schemeClr val="tx1"/>
                </a:solidFill>
                <a:latin typeface="+mj-lt"/>
                <a:ea typeface="+mj-ea"/>
                <a:cs typeface="+mj-cs"/>
              </a:defRPr>
            </a:lvl1pPr>
          </a:lstStyle>
          <a:p>
            <a:pPr fontAlgn="base"/>
            <a:r>
              <a:rPr lang="en-GB" sz="4000" b="1" dirty="0">
                <a:solidFill>
                  <a:srgbClr val="CCE8DA"/>
                </a:solidFill>
                <a:latin typeface="Raleway" panose="020B0503030101060003" pitchFamily="34" charset="0"/>
              </a:rPr>
              <a:t>Getting started on business and human rights in a company</a:t>
            </a:r>
            <a:r>
              <a:rPr lang="en-GB" sz="1800" b="1" dirty="0">
                <a:solidFill>
                  <a:srgbClr val="006092"/>
                </a:solidFill>
                <a:latin typeface="Raleway" panose="020B0503030101060003" pitchFamily="34" charset="0"/>
              </a:rPr>
              <a:t/>
            </a:r>
            <a:br>
              <a:rPr lang="en-GB" sz="1800" b="1" dirty="0">
                <a:solidFill>
                  <a:srgbClr val="006092"/>
                </a:solidFill>
                <a:latin typeface="Raleway" panose="020B0503030101060003" pitchFamily="34" charset="0"/>
              </a:rPr>
            </a:br>
            <a:r>
              <a:rPr lang="en-GB" sz="1800" b="1" dirty="0">
                <a:solidFill>
                  <a:srgbClr val="006092"/>
                </a:solidFill>
                <a:latin typeface="Raleway" panose="020B0503030101060003" pitchFamily="34" charset="0"/>
              </a:rPr>
              <a:t/>
            </a:r>
            <a:br>
              <a:rPr lang="en-GB" sz="1800" b="1" dirty="0">
                <a:solidFill>
                  <a:srgbClr val="006092"/>
                </a:solidFill>
                <a:latin typeface="Raleway" panose="020B0503030101060003" pitchFamily="34" charset="0"/>
              </a:rPr>
            </a:br>
            <a:r>
              <a:rPr lang="en-GB" sz="1800" b="1" dirty="0">
                <a:latin typeface="Raleway" panose="020B0503030101060003" pitchFamily="34" charset="0"/>
              </a:rPr>
              <a:t>The first steps in any journey are often the hardest.</a:t>
            </a:r>
            <a:br>
              <a:rPr lang="en-GB" sz="1800" b="1" dirty="0">
                <a:latin typeface="Raleway" panose="020B0503030101060003" pitchFamily="34" charset="0"/>
              </a:rPr>
            </a:br>
            <a:r>
              <a:rPr lang="en-GB" sz="1800" b="1" dirty="0">
                <a:latin typeface="Raleway" panose="020B0503030101060003" pitchFamily="34" charset="0"/>
              </a:rPr>
              <a:t/>
            </a:r>
            <a:br>
              <a:rPr lang="en-GB" sz="1800" b="1" dirty="0">
                <a:latin typeface="Raleway" panose="020B0503030101060003" pitchFamily="34" charset="0"/>
              </a:rPr>
            </a:br>
            <a:r>
              <a:rPr lang="en-GB" sz="1800" b="1" dirty="0">
                <a:latin typeface="Raleway" panose="020B0503030101060003" pitchFamily="34" charset="0"/>
              </a:rPr>
              <a:t>It is no different with efforts to begin addressing a company’s human rights challenges. Working out where to start, which direction to go in and what to aim for can make it difficult to get started. Many people can also be nervous about discussing human rights with their colleagues.</a:t>
            </a:r>
            <a:br>
              <a:rPr lang="en-GB" sz="1800" b="1" dirty="0">
                <a:latin typeface="Raleway" panose="020B0503030101060003" pitchFamily="34" charset="0"/>
              </a:rPr>
            </a:br>
            <a:r>
              <a:rPr lang="en-GB" sz="1800" b="1" dirty="0">
                <a:latin typeface="Raleway" panose="020B0503030101060003" pitchFamily="34" charset="0"/>
              </a:rPr>
              <a:t/>
            </a:r>
            <a:br>
              <a:rPr lang="en-GB" sz="1800" b="1" dirty="0">
                <a:latin typeface="Raleway" panose="020B0503030101060003" pitchFamily="34" charset="0"/>
              </a:rPr>
            </a:br>
            <a:r>
              <a:rPr lang="en-GB" sz="1800" b="1" dirty="0">
                <a:latin typeface="Raleway" panose="020B0503030101060003" pitchFamily="34" charset="0"/>
              </a:rPr>
              <a:t>The most important thing is to take a first step. For example, familiarise yourself with key standards, such as the </a:t>
            </a:r>
            <a:r>
              <a:rPr lang="en-GB" sz="1800" b="1" dirty="0">
                <a:latin typeface="Raleway" panose="020B0503030101060003" pitchFamily="34" charset="0"/>
                <a:hlinkClick r:id="rId7">
                  <a:extLst>
                    <a:ext uri="{A12FA001-AC4F-418D-AE19-62706E023703}">
                      <ahyp:hlinkClr xmlns:ahyp="http://schemas.microsoft.com/office/drawing/2018/hyperlinkcolor" xmlns="" val="tx"/>
                    </a:ext>
                  </a:extLst>
                </a:hlinkClick>
              </a:rPr>
              <a:t>UN Guiding Principles on Business and Human Rights</a:t>
            </a:r>
            <a:r>
              <a:rPr lang="en-GB" sz="1800" b="1" dirty="0">
                <a:latin typeface="Raleway" panose="020B0503030101060003" pitchFamily="34" charset="0"/>
              </a:rPr>
              <a:t> (or UNGPs). </a:t>
            </a:r>
            <a:r>
              <a:rPr lang="en-GB" sz="1800" b="1" dirty="0">
                <a:solidFill>
                  <a:schemeClr val="bg1">
                    <a:lumMod val="75000"/>
                    <a:lumOff val="25000"/>
                  </a:schemeClr>
                </a:solidFill>
                <a:latin typeface="Raleway" panose="020B0503030101060003" pitchFamily="34" charset="0"/>
              </a:rPr>
              <a:t/>
            </a:r>
            <a:br>
              <a:rPr lang="en-GB" sz="1800" b="1" dirty="0">
                <a:solidFill>
                  <a:schemeClr val="bg1">
                    <a:lumMod val="75000"/>
                    <a:lumOff val="25000"/>
                  </a:schemeClr>
                </a:solidFill>
                <a:latin typeface="Raleway" panose="020B0503030101060003" pitchFamily="34" charset="0"/>
              </a:rPr>
            </a:br>
            <a:r>
              <a:rPr lang="en-GB" sz="1800" dirty="0">
                <a:latin typeface="Raleway" panose="020B0503030101060003" pitchFamily="34" charset="0"/>
              </a:rPr>
              <a:t/>
            </a:r>
            <a:br>
              <a:rPr lang="en-GB" sz="1800" dirty="0">
                <a:latin typeface="Raleway" panose="020B0503030101060003" pitchFamily="34" charset="0"/>
              </a:rPr>
            </a:br>
            <a:r>
              <a:rPr lang="en-GB" sz="2800" b="1" dirty="0">
                <a:solidFill>
                  <a:srgbClr val="CCE8DA"/>
                </a:solidFill>
                <a:latin typeface="Raleway" panose="020B0503030101060003" pitchFamily="34" charset="0"/>
              </a:rPr>
              <a:t>What you can do to get started</a:t>
            </a:r>
            <a:endParaRPr lang="en-GB" sz="1800" b="1" dirty="0">
              <a:solidFill>
                <a:srgbClr val="CCE8DA"/>
              </a:solidFill>
              <a:latin typeface="Raleway" panose="020B0503030101060003" pitchFamily="34" charset="0"/>
            </a:endParaRPr>
          </a:p>
          <a:p>
            <a:pPr fontAlgn="base"/>
            <a:endParaRPr lang="en-GB" sz="1800" dirty="0">
              <a:latin typeface="Raleway" panose="020B0503030101060003" pitchFamily="34" charset="0"/>
            </a:endParaRPr>
          </a:p>
          <a:p>
            <a:pPr fontAlgn="base"/>
            <a:r>
              <a:rPr lang="en-GB" sz="1800" dirty="0">
                <a:latin typeface="Raleway" panose="020B0503030101060003" pitchFamily="34" charset="0"/>
              </a:rPr>
              <a:t>Have a conversation with your manager. Conduct desk research to identify common issues in your company’s industry or region. Or incorporate a human rights lens into how the company responds to a specific situation. Once that first step has been taken, the next will become clearer – and you can begin to build confidence and a more comprehensive roadmap for this work.</a:t>
            </a:r>
            <a:br>
              <a:rPr lang="en-GB" sz="1800" dirty="0">
                <a:latin typeface="Raleway" panose="020B0503030101060003" pitchFamily="34" charset="0"/>
              </a:rPr>
            </a:br>
            <a:r>
              <a:rPr lang="en-GB" sz="1800" dirty="0">
                <a:latin typeface="Raleway" panose="020B0503030101060003" pitchFamily="34" charset="0"/>
              </a:rPr>
              <a:t/>
            </a:r>
            <a:br>
              <a:rPr lang="en-GB" sz="1800" dirty="0">
                <a:latin typeface="Raleway" panose="020B0503030101060003" pitchFamily="34" charset="0"/>
              </a:rPr>
            </a:br>
            <a:r>
              <a:rPr lang="en-GB" sz="1800" dirty="0">
                <a:latin typeface="Raleway" panose="020B0503030101060003" pitchFamily="34" charset="0"/>
              </a:rPr>
              <a:t>Importantly, the term ‘human rights journey’ does not mean there is a destination, or an end to the journey. A company’s human rights risk landscape will evolve with its business. Accordingly, efforts to manage these risks need to be ongoing and adapted as circumstances change.</a:t>
            </a:r>
            <a:endParaRPr lang="en-GB" sz="1800" dirty="0"/>
          </a:p>
        </p:txBody>
      </p:sp>
      <p:pic>
        <p:nvPicPr>
          <p:cNvPr id="9" name="Graphic 8" descr="End with solid fill">
            <a:extLst>
              <a:ext uri="{FF2B5EF4-FFF2-40B4-BE49-F238E27FC236}">
                <a16:creationId xmlns:a16="http://schemas.microsoft.com/office/drawing/2014/main" id="{AC47FFF9-EBA5-4CE6-832B-69DDDD80C69B}"/>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11472356" y="6408000"/>
            <a:ext cx="450000" cy="450000"/>
          </a:xfrm>
          <a:prstGeom prst="rect">
            <a:avLst/>
          </a:prstGeom>
        </p:spPr>
      </p:pic>
      <p:pic>
        <p:nvPicPr>
          <p:cNvPr id="4" name="Recorded Sound">
            <a:hlinkClick r:id="" action="ppaction://media"/>
            <a:extLst>
              <a:ext uri="{FF2B5EF4-FFF2-40B4-BE49-F238E27FC236}">
                <a16:creationId xmlns:a16="http://schemas.microsoft.com/office/drawing/2014/main" id="{2FBD4F6B-927C-1C80-B86C-EB40CC8A232F}"/>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9256206" y="1256852"/>
            <a:ext cx="487363" cy="487363"/>
          </a:xfrm>
          <a:prstGeom prst="rect">
            <a:avLst/>
          </a:prstGeom>
        </p:spPr>
      </p:pic>
    </p:spTree>
    <p:extLst>
      <p:ext uri="{BB962C8B-B14F-4D97-AF65-F5344CB8AC3E}">
        <p14:creationId xmlns:p14="http://schemas.microsoft.com/office/powerpoint/2010/main" val="352156130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Tm="100157">
        <p159:morph option="byObject"/>
      </p:transition>
    </mc:Choice>
    <mc:Fallback xmlns="">
      <p:transition spd="slow" advTm="10015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15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picture containing building, building material, wood&#10;&#10;Description automatically generated">
            <a:extLst>
              <a:ext uri="{FF2B5EF4-FFF2-40B4-BE49-F238E27FC236}">
                <a16:creationId xmlns:a16="http://schemas.microsoft.com/office/drawing/2014/main" id="{751CA612-88C6-4637-AB73-B8E10B2F3A4D}"/>
              </a:ext>
            </a:extLst>
          </p:cNvPr>
          <p:cNvPicPr>
            <a:picLocks noChangeAspect="1"/>
          </p:cNvPicPr>
          <p:nvPr/>
        </p:nvPicPr>
        <p:blipFill>
          <a:blip r:embed="rId4">
            <a:alphaModFix/>
            <a:extLst>
              <a:ext uri="{BEBA8EAE-BF5A-486C-A8C5-ECC9F3942E4B}">
                <a14:imgProps xmlns:a14="http://schemas.microsoft.com/office/drawing/2010/main">
                  <a14:imgLayer r:embed="rId5">
                    <a14:imgEffect>
                      <a14:saturation sat="182000"/>
                    </a14:imgEffect>
                  </a14:imgLayer>
                </a14:imgProps>
              </a:ext>
            </a:extLst>
          </a:blip>
          <a:stretch>
            <a:fillRect/>
          </a:stretch>
        </p:blipFill>
        <p:spPr>
          <a:xfrm>
            <a:off x="0" y="0"/>
            <a:ext cx="12192000" cy="6858000"/>
          </a:xfrm>
          <a:prstGeom prst="rect">
            <a:avLst/>
          </a:prstGeom>
        </p:spPr>
      </p:pic>
      <p:sp>
        <p:nvSpPr>
          <p:cNvPr id="15" name="Rectangle 14">
            <a:extLst>
              <a:ext uri="{FF2B5EF4-FFF2-40B4-BE49-F238E27FC236}">
                <a16:creationId xmlns:a16="http://schemas.microsoft.com/office/drawing/2014/main" id="{2283B740-AD62-454E-BA4E-390F1D63A45F}"/>
              </a:ext>
            </a:extLst>
          </p:cNvPr>
          <p:cNvSpPr/>
          <p:nvPr/>
        </p:nvSpPr>
        <p:spPr>
          <a:xfrm>
            <a:off x="405114" y="499461"/>
            <a:ext cx="11236022" cy="5491512"/>
          </a:xfrm>
          <a:prstGeom prst="rect">
            <a:avLst/>
          </a:prstGeom>
          <a:solidFill>
            <a:schemeClr val="bg1"/>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780688A8-5A36-4B5C-B6FF-9D865F16BA14}"/>
              </a:ext>
            </a:extLst>
          </p:cNvPr>
          <p:cNvSpPr>
            <a:spLocks noGrp="1"/>
          </p:cNvSpPr>
          <p:nvPr>
            <p:ph type="title"/>
          </p:nvPr>
        </p:nvSpPr>
        <p:spPr>
          <a:xfrm>
            <a:off x="562570" y="698059"/>
            <a:ext cx="9291549" cy="1134052"/>
          </a:xfrm>
        </p:spPr>
        <p:txBody>
          <a:bodyPr/>
          <a:lstStyle/>
          <a:p>
            <a:r>
              <a:rPr lang="en-GB" sz="4000" b="1" dirty="0">
                <a:latin typeface="Raleway" panose="020B0503030101060003" pitchFamily="34" charset="0"/>
              </a:rPr>
              <a:t>What does getting started look like in practice?</a:t>
            </a:r>
          </a:p>
        </p:txBody>
      </p:sp>
      <p:sp>
        <p:nvSpPr>
          <p:cNvPr id="3" name="Text Placeholder 2">
            <a:extLst>
              <a:ext uri="{FF2B5EF4-FFF2-40B4-BE49-F238E27FC236}">
                <a16:creationId xmlns:a16="http://schemas.microsoft.com/office/drawing/2014/main" id="{15265CB3-0C81-4185-A1E7-C965BC8E9A4D}"/>
              </a:ext>
            </a:extLst>
          </p:cNvPr>
          <p:cNvSpPr>
            <a:spLocks noGrp="1"/>
          </p:cNvSpPr>
          <p:nvPr>
            <p:ph type="body" idx="1"/>
          </p:nvPr>
        </p:nvSpPr>
        <p:spPr>
          <a:xfrm>
            <a:off x="550864" y="1731375"/>
            <a:ext cx="10225166" cy="535354"/>
          </a:xfrm>
        </p:spPr>
        <p:txBody>
          <a:bodyPr/>
          <a:lstStyle/>
          <a:p>
            <a:r>
              <a:rPr lang="en-GB" sz="1400" b="1" i="0" dirty="0">
                <a:effectLst/>
                <a:latin typeface="Raleway" panose="020B0503030101060003" pitchFamily="34" charset="0"/>
              </a:rPr>
              <a:t>Before you start a conversation</a:t>
            </a:r>
            <a:r>
              <a:rPr lang="en-GB" sz="1400" b="0" i="0" dirty="0">
                <a:effectLst/>
                <a:latin typeface="Raleway" panose="020B0503030101060003" pitchFamily="34" charset="0"/>
              </a:rPr>
              <a:t>:</a:t>
            </a:r>
            <a:endParaRPr lang="en-GB" dirty="0"/>
          </a:p>
        </p:txBody>
      </p:sp>
      <p:sp>
        <p:nvSpPr>
          <p:cNvPr id="4" name="Content Placeholder 3">
            <a:extLst>
              <a:ext uri="{FF2B5EF4-FFF2-40B4-BE49-F238E27FC236}">
                <a16:creationId xmlns:a16="http://schemas.microsoft.com/office/drawing/2014/main" id="{26B2DCBD-8306-4812-AF7C-915444FAF9FE}"/>
              </a:ext>
            </a:extLst>
          </p:cNvPr>
          <p:cNvSpPr>
            <a:spLocks noGrp="1"/>
          </p:cNvSpPr>
          <p:nvPr>
            <p:ph sz="half" idx="2"/>
          </p:nvPr>
        </p:nvSpPr>
        <p:spPr>
          <a:xfrm>
            <a:off x="550863" y="2427370"/>
            <a:ext cx="8292195" cy="3515555"/>
          </a:xfrm>
        </p:spPr>
        <p:txBody>
          <a:bodyPr/>
          <a:lstStyle/>
          <a:p>
            <a:pPr algn="l" fontAlgn="base">
              <a:buFont typeface="Arial" panose="020B0604020202020204" pitchFamily="34" charset="0"/>
              <a:buChar char="•"/>
            </a:pPr>
            <a:r>
              <a:rPr lang="en-GB" sz="1800" b="0" i="0" dirty="0">
                <a:solidFill>
                  <a:schemeClr val="tx1"/>
                </a:solidFill>
                <a:effectLst/>
                <a:latin typeface="Raleway" panose="020B0503030101060003" pitchFamily="34" charset="0"/>
              </a:rPr>
              <a:t>Make sure you </a:t>
            </a:r>
            <a:r>
              <a:rPr lang="en-GB" sz="1800" b="1" i="0" dirty="0">
                <a:solidFill>
                  <a:srgbClr val="CCE8DA"/>
                </a:solidFill>
                <a:effectLst/>
                <a:latin typeface="Raleway" panose="020B0503030101060003" pitchFamily="34" charset="0"/>
              </a:rPr>
              <a:t>fully understand the UN Guiding Principles on Business and Human Rights (or UNGPs)</a:t>
            </a:r>
            <a:r>
              <a:rPr lang="en-GB" sz="1800" b="1" i="0" dirty="0">
                <a:solidFill>
                  <a:schemeClr val="tx1"/>
                </a:solidFill>
                <a:effectLst/>
                <a:latin typeface="Raleway" panose="020B0503030101060003" pitchFamily="34" charset="0"/>
              </a:rPr>
              <a:t>, </a:t>
            </a:r>
            <a:r>
              <a:rPr lang="en-GB" sz="1800" b="0" i="0" dirty="0">
                <a:solidFill>
                  <a:schemeClr val="tx1"/>
                </a:solidFill>
                <a:effectLst/>
                <a:latin typeface="Raleway" panose="020B0503030101060003" pitchFamily="34" charset="0"/>
              </a:rPr>
              <a:t>as well as relevant laws and standards.</a:t>
            </a:r>
          </a:p>
          <a:p>
            <a:pPr algn="l" fontAlgn="base">
              <a:buFont typeface="Arial" panose="020B0604020202020204" pitchFamily="34" charset="0"/>
              <a:buChar char="•"/>
            </a:pPr>
            <a:r>
              <a:rPr lang="en-GB" sz="1800" b="0" i="0" dirty="0">
                <a:solidFill>
                  <a:schemeClr val="tx1"/>
                </a:solidFill>
                <a:effectLst/>
                <a:latin typeface="Raleway" panose="020B0503030101060003" pitchFamily="34" charset="0"/>
              </a:rPr>
              <a:t>Think about your business and operations, and </a:t>
            </a:r>
            <a:r>
              <a:rPr lang="en-GB" sz="1800" b="1" i="0" dirty="0">
                <a:solidFill>
                  <a:srgbClr val="CCE8DA"/>
                </a:solidFill>
                <a:effectLst/>
                <a:latin typeface="Raleway" panose="020B0503030101060003" pitchFamily="34" charset="0"/>
              </a:rPr>
              <a:t>where human rights could be impacted</a:t>
            </a:r>
            <a:r>
              <a:rPr lang="en-GB" sz="1800" b="0" i="0" dirty="0">
                <a:solidFill>
                  <a:srgbClr val="CCE8DA"/>
                </a:solidFill>
                <a:effectLst/>
                <a:latin typeface="Raleway" panose="020B0503030101060003" pitchFamily="34" charset="0"/>
              </a:rPr>
              <a:t>.</a:t>
            </a:r>
          </a:p>
          <a:p>
            <a:pPr algn="l" fontAlgn="base">
              <a:buClr>
                <a:schemeClr val="tx1"/>
              </a:buClr>
              <a:buFont typeface="Arial" panose="020B0604020202020204" pitchFamily="34" charset="0"/>
              <a:buChar char="•"/>
            </a:pPr>
            <a:r>
              <a:rPr lang="en-GB" sz="1800" b="1" i="0" dirty="0">
                <a:solidFill>
                  <a:srgbClr val="CCE8DA"/>
                </a:solidFill>
                <a:effectLst/>
                <a:latin typeface="Raleway" panose="020B0503030101060003" pitchFamily="34" charset="0"/>
              </a:rPr>
              <a:t>Map the policies you already have in place </a:t>
            </a:r>
            <a:r>
              <a:rPr lang="en-GB" sz="1800" b="0" i="0" dirty="0">
                <a:solidFill>
                  <a:schemeClr val="tx1"/>
                </a:solidFill>
                <a:effectLst/>
                <a:latin typeface="Raleway" panose="020B0503030101060003" pitchFamily="34" charset="0"/>
              </a:rPr>
              <a:t>- e.g. regarding health and safety, people and the company's supplier code of conduct - these may already contain human rights commitments, even if they do not use the term 'human rights'.</a:t>
            </a:r>
          </a:p>
        </p:txBody>
      </p:sp>
      <p:pic>
        <p:nvPicPr>
          <p:cNvPr id="10" name="Graphic 9" descr="End with solid fill">
            <a:extLst>
              <a:ext uri="{FF2B5EF4-FFF2-40B4-BE49-F238E27FC236}">
                <a16:creationId xmlns:a16="http://schemas.microsoft.com/office/drawing/2014/main" id="{DA5492D2-A614-452F-943B-04B9EF307CB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1339077" y="6039020"/>
            <a:ext cx="450000" cy="450000"/>
          </a:xfrm>
          <a:prstGeom prst="rect">
            <a:avLst/>
          </a:prstGeom>
        </p:spPr>
      </p:pic>
      <p:pic>
        <p:nvPicPr>
          <p:cNvPr id="17" name="Picture 16" descr="A collage of people&#10;&#10;Description automatically generated with low confidence">
            <a:hlinkClick r:id="rId8"/>
            <a:extLst>
              <a:ext uri="{FF2B5EF4-FFF2-40B4-BE49-F238E27FC236}">
                <a16:creationId xmlns:a16="http://schemas.microsoft.com/office/drawing/2014/main" id="{C1DB2950-8AEF-4AFD-94A0-9F52C02EE44B}"/>
              </a:ext>
            </a:extLst>
          </p:cNvPr>
          <p:cNvPicPr>
            <a:picLocks noChangeAspect="1"/>
          </p:cNvPicPr>
          <p:nvPr/>
        </p:nvPicPr>
        <p:blipFill>
          <a:blip r:embed="rId9"/>
          <a:stretch>
            <a:fillRect/>
          </a:stretch>
        </p:blipFill>
        <p:spPr>
          <a:xfrm>
            <a:off x="8843058" y="2423160"/>
            <a:ext cx="2252644" cy="2640474"/>
          </a:xfrm>
          <a:prstGeom prst="rect">
            <a:avLst/>
          </a:prstGeom>
        </p:spPr>
      </p:pic>
      <p:pic>
        <p:nvPicPr>
          <p:cNvPr id="19" name="In practice first ">
            <a:hlinkClick r:id="" action="ppaction://media"/>
            <a:extLst>
              <a:ext uri="{FF2B5EF4-FFF2-40B4-BE49-F238E27FC236}">
                <a16:creationId xmlns:a16="http://schemas.microsoft.com/office/drawing/2014/main" id="{71691A27-C2D1-4433-A815-B3D8B1F487E5}"/>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851524" y="2941637"/>
            <a:ext cx="487363" cy="487363"/>
          </a:xfrm>
          <a:prstGeom prst="rect">
            <a:avLst/>
          </a:prstGeom>
        </p:spPr>
      </p:pic>
    </p:spTree>
    <p:extLst>
      <p:ext uri="{BB962C8B-B14F-4D97-AF65-F5344CB8AC3E}">
        <p14:creationId xmlns:p14="http://schemas.microsoft.com/office/powerpoint/2010/main" val="392875848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2711" fill="hold"/>
                                        <p:tgtEl>
                                          <p:spTgt spid="1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19"/>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descr="A picture containing building, building material, wood&#10;&#10;Description automatically generated">
            <a:extLst>
              <a:ext uri="{FF2B5EF4-FFF2-40B4-BE49-F238E27FC236}">
                <a16:creationId xmlns:a16="http://schemas.microsoft.com/office/drawing/2014/main" id="{64CC67AE-1608-4102-B80A-91571D16B3DB}"/>
              </a:ext>
            </a:extLst>
          </p:cNvPr>
          <p:cNvPicPr>
            <a:picLocks noChangeAspect="1"/>
          </p:cNvPicPr>
          <p:nvPr/>
        </p:nvPicPr>
        <p:blipFill>
          <a:blip r:embed="rId4">
            <a:alphaModFix/>
            <a:extLst>
              <a:ext uri="{BEBA8EAE-BF5A-486C-A8C5-ECC9F3942E4B}">
                <a14:imgProps xmlns:a14="http://schemas.microsoft.com/office/drawing/2010/main">
                  <a14:imgLayer r:embed="rId5">
                    <a14:imgEffect>
                      <a14:saturation sat="165000"/>
                    </a14:imgEffect>
                  </a14:imgLayer>
                </a14:imgProps>
              </a:ext>
            </a:extLst>
          </a:blip>
          <a:stretch>
            <a:fillRect/>
          </a:stretch>
        </p:blipFill>
        <p:spPr>
          <a:xfrm>
            <a:off x="0" y="-794"/>
            <a:ext cx="12192000" cy="6858000"/>
          </a:xfrm>
          <a:prstGeom prst="rect">
            <a:avLst/>
          </a:prstGeom>
        </p:spPr>
      </p:pic>
      <p:sp>
        <p:nvSpPr>
          <p:cNvPr id="15" name="Rectangle 14">
            <a:extLst>
              <a:ext uri="{FF2B5EF4-FFF2-40B4-BE49-F238E27FC236}">
                <a16:creationId xmlns:a16="http://schemas.microsoft.com/office/drawing/2014/main" id="{2283B740-AD62-454E-BA4E-390F1D63A45F}"/>
              </a:ext>
            </a:extLst>
          </p:cNvPr>
          <p:cNvSpPr/>
          <p:nvPr/>
        </p:nvSpPr>
        <p:spPr>
          <a:xfrm>
            <a:off x="405114" y="499461"/>
            <a:ext cx="11236022" cy="5491512"/>
          </a:xfrm>
          <a:prstGeom prst="rect">
            <a:avLst/>
          </a:prstGeom>
          <a:solidFill>
            <a:schemeClr val="bg1"/>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780688A8-5A36-4B5C-B6FF-9D865F16BA14}"/>
              </a:ext>
            </a:extLst>
          </p:cNvPr>
          <p:cNvSpPr>
            <a:spLocks noGrp="1"/>
          </p:cNvSpPr>
          <p:nvPr>
            <p:ph type="title"/>
          </p:nvPr>
        </p:nvSpPr>
        <p:spPr>
          <a:xfrm>
            <a:off x="968334" y="815902"/>
            <a:ext cx="11090274" cy="647513"/>
          </a:xfrm>
        </p:spPr>
        <p:txBody>
          <a:bodyPr/>
          <a:lstStyle/>
          <a:p>
            <a:r>
              <a:rPr lang="en-GB" sz="3600" b="1" dirty="0">
                <a:latin typeface="Raleway" panose="020B0503030101060003" pitchFamily="34" charset="0"/>
              </a:rPr>
              <a:t>What does getting started look like in practice?</a:t>
            </a:r>
          </a:p>
        </p:txBody>
      </p:sp>
      <p:sp>
        <p:nvSpPr>
          <p:cNvPr id="3" name="Text Placeholder 2">
            <a:extLst>
              <a:ext uri="{FF2B5EF4-FFF2-40B4-BE49-F238E27FC236}">
                <a16:creationId xmlns:a16="http://schemas.microsoft.com/office/drawing/2014/main" id="{15265CB3-0C81-4185-A1E7-C965BC8E9A4D}"/>
              </a:ext>
            </a:extLst>
          </p:cNvPr>
          <p:cNvSpPr>
            <a:spLocks noGrp="1"/>
          </p:cNvSpPr>
          <p:nvPr>
            <p:ph type="body" idx="1"/>
          </p:nvPr>
        </p:nvSpPr>
        <p:spPr>
          <a:xfrm>
            <a:off x="1076285" y="1982429"/>
            <a:ext cx="5437186" cy="535354"/>
          </a:xfrm>
        </p:spPr>
        <p:txBody>
          <a:bodyPr/>
          <a:lstStyle/>
          <a:p>
            <a:r>
              <a:rPr lang="en-GB" sz="1400" b="1" i="0" dirty="0">
                <a:effectLst/>
                <a:latin typeface="Raleway" panose="020B0503030101060003" pitchFamily="34" charset="0"/>
              </a:rPr>
              <a:t>Ways to start a conversation</a:t>
            </a:r>
            <a:r>
              <a:rPr lang="en-GB" sz="1400" b="0" i="0" dirty="0">
                <a:effectLst/>
                <a:latin typeface="Raleway" panose="020B0503030101060003" pitchFamily="34" charset="0"/>
              </a:rPr>
              <a:t>:</a:t>
            </a:r>
          </a:p>
          <a:p>
            <a:endParaRPr lang="en-GB" dirty="0"/>
          </a:p>
        </p:txBody>
      </p:sp>
      <p:sp>
        <p:nvSpPr>
          <p:cNvPr id="5" name="Text Placeholder 4">
            <a:extLst>
              <a:ext uri="{FF2B5EF4-FFF2-40B4-BE49-F238E27FC236}">
                <a16:creationId xmlns:a16="http://schemas.microsoft.com/office/drawing/2014/main" id="{8974DEED-31A7-4573-BC6B-3BF455DEA633}"/>
              </a:ext>
            </a:extLst>
          </p:cNvPr>
          <p:cNvSpPr>
            <a:spLocks noGrp="1"/>
          </p:cNvSpPr>
          <p:nvPr>
            <p:ph type="body" sz="quarter" idx="3"/>
          </p:nvPr>
        </p:nvSpPr>
        <p:spPr>
          <a:xfrm>
            <a:off x="6212023" y="1779071"/>
            <a:ext cx="5436392" cy="535354"/>
          </a:xfrm>
        </p:spPr>
        <p:txBody>
          <a:bodyPr/>
          <a:lstStyle/>
          <a:p>
            <a:pPr marL="266700" indent="0"/>
            <a:r>
              <a:rPr lang="en-GB" sz="1400" b="1" i="0" dirty="0">
                <a:effectLst/>
                <a:latin typeface="Raleway" panose="020B0503030101060003" pitchFamily="34" charset="0"/>
              </a:rPr>
              <a:t>Ways to begin working to identify and address human rights risks</a:t>
            </a:r>
            <a:r>
              <a:rPr lang="en-GB" sz="1400" b="0" i="0" dirty="0">
                <a:effectLst/>
                <a:latin typeface="Raleway" panose="020B0503030101060003" pitchFamily="34" charset="0"/>
              </a:rPr>
              <a:t>:</a:t>
            </a:r>
            <a:endParaRPr lang="en-GB" dirty="0"/>
          </a:p>
        </p:txBody>
      </p:sp>
      <p:pic>
        <p:nvPicPr>
          <p:cNvPr id="10" name="Graphic 9" descr="End with solid fill">
            <a:extLst>
              <a:ext uri="{FF2B5EF4-FFF2-40B4-BE49-F238E27FC236}">
                <a16:creationId xmlns:a16="http://schemas.microsoft.com/office/drawing/2014/main" id="{DA5492D2-A614-452F-943B-04B9EF307CB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1339077" y="6039020"/>
            <a:ext cx="450000" cy="450000"/>
          </a:xfrm>
          <a:prstGeom prst="rect">
            <a:avLst/>
          </a:prstGeom>
        </p:spPr>
      </p:pic>
      <p:sp>
        <p:nvSpPr>
          <p:cNvPr id="9" name="ZoneTexte 8">
            <a:extLst>
              <a:ext uri="{FF2B5EF4-FFF2-40B4-BE49-F238E27FC236}">
                <a16:creationId xmlns:a16="http://schemas.microsoft.com/office/drawing/2014/main" id="{7F306E1C-158E-D05F-E094-3BD2F58AC41D}"/>
              </a:ext>
            </a:extLst>
          </p:cNvPr>
          <p:cNvSpPr txBox="1"/>
          <p:nvPr/>
        </p:nvSpPr>
        <p:spPr>
          <a:xfrm>
            <a:off x="759758" y="2427370"/>
            <a:ext cx="4689399" cy="3693319"/>
          </a:xfrm>
          <a:prstGeom prst="rect">
            <a:avLst/>
          </a:prstGeom>
          <a:noFill/>
        </p:spPr>
        <p:txBody>
          <a:bodyPr wrap="square" rtlCol="0">
            <a:spAutoFit/>
          </a:bodyPr>
          <a:lstStyle/>
          <a:p>
            <a:pPr marL="285750" indent="-285750">
              <a:buFont typeface="Arial" panose="020B0604020202020204" pitchFamily="34" charset="0"/>
              <a:buChar char="•"/>
            </a:pPr>
            <a:r>
              <a:rPr lang="en-GB" dirty="0">
                <a:latin typeface="Raleway" panose="020B0503030101060003" pitchFamily="34" charset="0"/>
              </a:rPr>
              <a:t>Convene senior leaders from diverse business functions to </a:t>
            </a:r>
            <a:r>
              <a:rPr lang="en-GB" b="1" dirty="0">
                <a:solidFill>
                  <a:srgbClr val="CCE8DA"/>
                </a:solidFill>
                <a:latin typeface="Raleway" panose="020B0503030101060003" pitchFamily="34" charset="0"/>
              </a:rPr>
              <a:t>explore what human rights means for the company</a:t>
            </a:r>
            <a:r>
              <a:rPr lang="en-GB" dirty="0">
                <a:solidFill>
                  <a:srgbClr val="CCE8DA"/>
                </a:solidFill>
                <a:latin typeface="Raleway" panose="020B0503030101060003" pitchFamily="34" charset="0"/>
              </a:rPr>
              <a:t>.</a:t>
            </a:r>
          </a:p>
          <a:p>
            <a:pPr marL="285750" indent="-285750">
              <a:buFont typeface="Arial" panose="020B0604020202020204" pitchFamily="34" charset="0"/>
              <a:buChar char="•"/>
            </a:pPr>
            <a:endParaRPr lang="en-GB" dirty="0">
              <a:latin typeface="Raleway" panose="020B0503030101060003" pitchFamily="34" charset="0"/>
            </a:endParaRPr>
          </a:p>
          <a:p>
            <a:pPr marL="285750" indent="-285750">
              <a:buClr>
                <a:schemeClr val="tx1"/>
              </a:buClr>
              <a:buFont typeface="Arial" panose="020B0604020202020204" pitchFamily="34" charset="0"/>
              <a:buChar char="•"/>
            </a:pPr>
            <a:r>
              <a:rPr lang="en-GB" b="1" dirty="0">
                <a:solidFill>
                  <a:srgbClr val="CCE8DA"/>
                </a:solidFill>
                <a:latin typeface="Raleway" panose="020B0503030101060003" pitchFamily="34" charset="0"/>
              </a:rPr>
              <a:t>Speak with external experts</a:t>
            </a:r>
            <a:r>
              <a:rPr lang="en-GB" dirty="0">
                <a:latin typeface="Raleway" panose="020B0503030101060003" pitchFamily="34" charset="0"/>
              </a:rPr>
              <a:t>, such as professional advisors, to learn more about the business and human rights landscape. </a:t>
            </a:r>
          </a:p>
          <a:p>
            <a:pPr marL="285750" indent="-285750">
              <a:buFont typeface="Arial" panose="020B0604020202020204" pitchFamily="34" charset="0"/>
              <a:buChar char="•"/>
            </a:pPr>
            <a:endParaRPr lang="en-GB" dirty="0">
              <a:latin typeface="Raleway" panose="020B0503030101060003" pitchFamily="34" charset="0"/>
            </a:endParaRPr>
          </a:p>
          <a:p>
            <a:pPr marL="285750" indent="-285750">
              <a:buClr>
                <a:schemeClr val="tx1"/>
              </a:buClr>
              <a:buFont typeface="Arial" panose="020B0604020202020204" pitchFamily="34" charset="0"/>
              <a:buChar char="•"/>
            </a:pPr>
            <a:r>
              <a:rPr lang="en-GB" b="1" dirty="0">
                <a:solidFill>
                  <a:srgbClr val="CCE8DA"/>
                </a:solidFill>
                <a:latin typeface="Raleway" panose="020B0503030101060003" pitchFamily="34" charset="0"/>
              </a:rPr>
              <a:t>Engage with peers and industry associations</a:t>
            </a:r>
            <a:r>
              <a:rPr lang="en-GB" b="1" dirty="0">
                <a:solidFill>
                  <a:srgbClr val="006092"/>
                </a:solidFill>
                <a:latin typeface="Raleway" panose="020B0503030101060003" pitchFamily="34" charset="0"/>
              </a:rPr>
              <a:t> </a:t>
            </a:r>
            <a:r>
              <a:rPr lang="en-GB" dirty="0">
                <a:latin typeface="Raleway" panose="020B0503030101060003" pitchFamily="34" charset="0"/>
              </a:rPr>
              <a:t>to learn from others.</a:t>
            </a:r>
            <a:br>
              <a:rPr lang="en-GB" dirty="0">
                <a:latin typeface="Raleway" panose="020B0503030101060003" pitchFamily="34" charset="0"/>
              </a:rPr>
            </a:br>
            <a:endParaRPr lang="en-GB" dirty="0"/>
          </a:p>
          <a:p>
            <a:endParaRPr lang="fr-FR" dirty="0"/>
          </a:p>
        </p:txBody>
      </p:sp>
      <p:sp>
        <p:nvSpPr>
          <p:cNvPr id="13" name="ZoneTexte 12">
            <a:extLst>
              <a:ext uri="{FF2B5EF4-FFF2-40B4-BE49-F238E27FC236}">
                <a16:creationId xmlns:a16="http://schemas.microsoft.com/office/drawing/2014/main" id="{42BD5819-B792-2898-DF8D-07C55AC8DEDB}"/>
              </a:ext>
            </a:extLst>
          </p:cNvPr>
          <p:cNvSpPr txBox="1"/>
          <p:nvPr/>
        </p:nvSpPr>
        <p:spPr>
          <a:xfrm>
            <a:off x="6364556" y="2427370"/>
            <a:ext cx="4912046" cy="3970318"/>
          </a:xfrm>
          <a:prstGeom prst="rect">
            <a:avLst/>
          </a:prstGeom>
          <a:noFill/>
        </p:spPr>
        <p:txBody>
          <a:bodyPr wrap="square" rtlCol="0">
            <a:spAutoFit/>
          </a:bodyPr>
          <a:lstStyle/>
          <a:p>
            <a:pPr marL="285750" indent="-285750">
              <a:buFont typeface="Arial" panose="020B0604020202020204" pitchFamily="34" charset="0"/>
              <a:buChar char="•"/>
            </a:pPr>
            <a:r>
              <a:rPr lang="en-GB" dirty="0">
                <a:latin typeface="Raleway" panose="020B0503030101060003" pitchFamily="34" charset="0"/>
              </a:rPr>
              <a:t>Undertake desktop research to learn more about </a:t>
            </a:r>
            <a:r>
              <a:rPr lang="en-GB" b="1" dirty="0">
                <a:solidFill>
                  <a:srgbClr val="CCE8DA"/>
                </a:solidFill>
                <a:latin typeface="Raleway" panose="020B0503030101060003" pitchFamily="34" charset="0"/>
              </a:rPr>
              <a:t>key risks for your company’s industry and the regions it operates in</a:t>
            </a:r>
            <a:r>
              <a:rPr lang="en-GB" dirty="0">
                <a:solidFill>
                  <a:srgbClr val="CCE8DA"/>
                </a:solidFill>
                <a:latin typeface="Raleway" panose="020B0503030101060003" pitchFamily="34" charset="0"/>
              </a:rPr>
              <a:t>.</a:t>
            </a:r>
          </a:p>
          <a:p>
            <a:pPr marL="285750" indent="-285750">
              <a:buFont typeface="Arial" panose="020B0604020202020204" pitchFamily="34" charset="0"/>
              <a:buChar char="•"/>
            </a:pPr>
            <a:endParaRPr lang="en-GB" dirty="0">
              <a:latin typeface="Raleway" panose="020B0503030101060003" pitchFamily="34" charset="0"/>
            </a:endParaRPr>
          </a:p>
          <a:p>
            <a:pPr marL="285750" indent="-285750">
              <a:buFont typeface="Arial" panose="020B0604020202020204" pitchFamily="34" charset="0"/>
              <a:buChar char="•"/>
            </a:pPr>
            <a:r>
              <a:rPr lang="en-GB" dirty="0">
                <a:latin typeface="Raleway" panose="020B0503030101060003" pitchFamily="34" charset="0"/>
              </a:rPr>
              <a:t>Develop a </a:t>
            </a:r>
            <a:r>
              <a:rPr lang="en-GB" b="1" dirty="0">
                <a:solidFill>
                  <a:srgbClr val="CCE8DA"/>
                </a:solidFill>
                <a:latin typeface="Raleway" panose="020B0503030101060003" pitchFamily="34" charset="0"/>
              </a:rPr>
              <a:t>business case</a:t>
            </a:r>
            <a:r>
              <a:rPr lang="en-GB" b="1" dirty="0">
                <a:solidFill>
                  <a:srgbClr val="006092"/>
                </a:solidFill>
                <a:latin typeface="Raleway" panose="020B0503030101060003" pitchFamily="34" charset="0"/>
              </a:rPr>
              <a:t> </a:t>
            </a:r>
            <a:r>
              <a:rPr lang="en-GB" dirty="0">
                <a:latin typeface="Raleway" panose="020B0503030101060003" pitchFamily="34" charset="0"/>
              </a:rPr>
              <a:t>for your company to devote resources to understanding and managing human rights risks.</a:t>
            </a:r>
          </a:p>
          <a:p>
            <a:pPr marL="285750" indent="-285750">
              <a:buFont typeface="Arial" panose="020B0604020202020204" pitchFamily="34" charset="0"/>
              <a:buChar char="•"/>
            </a:pPr>
            <a:endParaRPr lang="en-GB" dirty="0">
              <a:latin typeface="Raleway" panose="020B0503030101060003" pitchFamily="34" charset="0"/>
            </a:endParaRPr>
          </a:p>
          <a:p>
            <a:pPr marL="285750" indent="-285750">
              <a:buFont typeface="Arial" panose="020B0604020202020204" pitchFamily="34" charset="0"/>
              <a:buChar char="•"/>
            </a:pPr>
            <a:r>
              <a:rPr lang="en-GB" dirty="0">
                <a:latin typeface="Raleway" panose="020B0503030101060003" pitchFamily="34" charset="0"/>
              </a:rPr>
              <a:t>Dedicate some </a:t>
            </a:r>
            <a:r>
              <a:rPr lang="en-GB" b="1" dirty="0">
                <a:solidFill>
                  <a:srgbClr val="CCE8DA"/>
                </a:solidFill>
                <a:latin typeface="Raleway" panose="020B0503030101060003" pitchFamily="34" charset="0"/>
              </a:rPr>
              <a:t>budget</a:t>
            </a:r>
            <a:r>
              <a:rPr lang="en-GB" b="1" dirty="0">
                <a:solidFill>
                  <a:srgbClr val="006092"/>
                </a:solidFill>
                <a:latin typeface="Raleway" panose="020B0503030101060003" pitchFamily="34" charset="0"/>
              </a:rPr>
              <a:t> </a:t>
            </a:r>
            <a:r>
              <a:rPr lang="en-GB" dirty="0">
                <a:latin typeface="Raleway" panose="020B0503030101060003" pitchFamily="34" charset="0"/>
              </a:rPr>
              <a:t>and </a:t>
            </a:r>
            <a:r>
              <a:rPr lang="en-GB" b="1" dirty="0">
                <a:solidFill>
                  <a:srgbClr val="CCE8DA"/>
                </a:solidFill>
                <a:latin typeface="Raleway" panose="020B0503030101060003" pitchFamily="34" charset="0"/>
              </a:rPr>
              <a:t>staff time </a:t>
            </a:r>
            <a:r>
              <a:rPr lang="en-GB" dirty="0">
                <a:latin typeface="Raleway" panose="020B0503030101060003" pitchFamily="34" charset="0"/>
              </a:rPr>
              <a:t>to a pilot project to explore applying concepts from the UNGPs in practice.</a:t>
            </a:r>
            <a:br>
              <a:rPr lang="en-GB" dirty="0">
                <a:latin typeface="Raleway" panose="020B0503030101060003" pitchFamily="34" charset="0"/>
              </a:rPr>
            </a:br>
            <a:endParaRPr lang="en-GB" dirty="0"/>
          </a:p>
          <a:p>
            <a:endParaRPr lang="fr-FR" dirty="0"/>
          </a:p>
        </p:txBody>
      </p:sp>
      <p:pic>
        <p:nvPicPr>
          <p:cNvPr id="4" name="Recorded Sound">
            <a:hlinkClick r:id="" action="ppaction://media"/>
            <a:extLst>
              <a:ext uri="{FF2B5EF4-FFF2-40B4-BE49-F238E27FC236}">
                <a16:creationId xmlns:a16="http://schemas.microsoft.com/office/drawing/2014/main" id="{957AD3D1-39CA-1BFB-D9F0-34E13559B1D4}"/>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233821660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620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building, building material, wood&#10;&#10;Description automatically generated">
            <a:extLst>
              <a:ext uri="{FF2B5EF4-FFF2-40B4-BE49-F238E27FC236}">
                <a16:creationId xmlns:a16="http://schemas.microsoft.com/office/drawing/2014/main" id="{3AC18E23-1100-5678-A0D6-5556C2BC284D}"/>
              </a:ext>
            </a:extLst>
          </p:cNvPr>
          <p:cNvPicPr>
            <a:picLocks noChangeAspect="1"/>
          </p:cNvPicPr>
          <p:nvPr/>
        </p:nvPicPr>
        <p:blipFill>
          <a:blip r:embed="rId4">
            <a:alphaModFix/>
            <a:extLst>
              <a:ext uri="{BEBA8EAE-BF5A-486C-A8C5-ECC9F3942E4B}">
                <a14:imgProps xmlns:a14="http://schemas.microsoft.com/office/drawing/2010/main">
                  <a14:imgLayer r:embed="rId5">
                    <a14:imgEffect>
                      <a14:saturation sat="165000"/>
                    </a14:imgEffect>
                  </a14:imgLayer>
                </a14:imgProps>
              </a:ext>
            </a:extLst>
          </a:blip>
          <a:stretch>
            <a:fillRect/>
          </a:stretch>
        </p:blipFill>
        <p:spPr>
          <a:xfrm>
            <a:off x="0" y="-794"/>
            <a:ext cx="12192000" cy="6858000"/>
          </a:xfrm>
          <a:prstGeom prst="rect">
            <a:avLst/>
          </a:prstGeom>
        </p:spPr>
      </p:pic>
      <p:sp>
        <p:nvSpPr>
          <p:cNvPr id="6" name="Rectangle 5">
            <a:extLst>
              <a:ext uri="{FF2B5EF4-FFF2-40B4-BE49-F238E27FC236}">
                <a16:creationId xmlns:a16="http://schemas.microsoft.com/office/drawing/2014/main" id="{0EB2D281-56C8-47FF-0745-7F2195707DFD}"/>
              </a:ext>
            </a:extLst>
          </p:cNvPr>
          <p:cNvSpPr/>
          <p:nvPr/>
        </p:nvSpPr>
        <p:spPr>
          <a:xfrm>
            <a:off x="405114" y="499461"/>
            <a:ext cx="11236022" cy="5872156"/>
          </a:xfrm>
          <a:prstGeom prst="rect">
            <a:avLst/>
          </a:prstGeom>
          <a:solidFill>
            <a:schemeClr val="bg1"/>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B1560750-7EDB-4E3C-8D05-ECFD0A75A09D}"/>
              </a:ext>
            </a:extLst>
          </p:cNvPr>
          <p:cNvSpPr>
            <a:spLocks noGrp="1"/>
          </p:cNvSpPr>
          <p:nvPr>
            <p:ph type="title"/>
          </p:nvPr>
        </p:nvSpPr>
        <p:spPr>
          <a:xfrm>
            <a:off x="550863" y="810453"/>
            <a:ext cx="11097551" cy="977968"/>
          </a:xfrm>
        </p:spPr>
        <p:txBody>
          <a:bodyPr/>
          <a:lstStyle/>
          <a:p>
            <a:r>
              <a:rPr lang="en-GB" sz="3600" b="1" dirty="0">
                <a:latin typeface="Raleway" panose="020B0503030101060003" pitchFamily="34" charset="0"/>
              </a:rPr>
              <a:t>What are the UN Guiding Principles on Business and Human Rights (UNGPs)? </a:t>
            </a:r>
            <a:br>
              <a:rPr lang="en-GB" sz="3600" b="1" dirty="0">
                <a:latin typeface="Raleway" panose="020B0503030101060003" pitchFamily="34" charset="0"/>
              </a:rPr>
            </a:br>
            <a:endParaRPr lang="en-GB" sz="4400" b="1" dirty="0"/>
          </a:p>
        </p:txBody>
      </p:sp>
      <p:sp>
        <p:nvSpPr>
          <p:cNvPr id="3" name="Text Placeholder 2">
            <a:extLst>
              <a:ext uri="{FF2B5EF4-FFF2-40B4-BE49-F238E27FC236}">
                <a16:creationId xmlns:a16="http://schemas.microsoft.com/office/drawing/2014/main" id="{A54768B8-04ED-3659-4CE2-4EE7E85CDA14}"/>
              </a:ext>
            </a:extLst>
          </p:cNvPr>
          <p:cNvSpPr>
            <a:spLocks noGrp="1"/>
          </p:cNvSpPr>
          <p:nvPr>
            <p:ph type="body" idx="1"/>
          </p:nvPr>
        </p:nvSpPr>
        <p:spPr>
          <a:xfrm>
            <a:off x="658814" y="2194652"/>
            <a:ext cx="5437186" cy="289192"/>
          </a:xfrm>
        </p:spPr>
        <p:txBody>
          <a:bodyPr/>
          <a:lstStyle/>
          <a:p>
            <a:r>
              <a:rPr lang="en-GB" b="1" dirty="0">
                <a:solidFill>
                  <a:srgbClr val="CCE8DA"/>
                </a:solidFill>
                <a:latin typeface="Raleway" panose="020B0503030101060003" pitchFamily="34" charset="0"/>
              </a:rPr>
              <a:t>Watch this video first</a:t>
            </a:r>
            <a:r>
              <a:rPr lang="en-GB" dirty="0">
                <a:solidFill>
                  <a:srgbClr val="CCE8DA"/>
                </a:solidFill>
                <a:latin typeface="Raleway" panose="020B0503030101060003" pitchFamily="34" charset="0"/>
              </a:rPr>
              <a:t> …</a:t>
            </a:r>
          </a:p>
        </p:txBody>
      </p:sp>
      <p:sp>
        <p:nvSpPr>
          <p:cNvPr id="5" name="Text Placeholder 4">
            <a:extLst>
              <a:ext uri="{FF2B5EF4-FFF2-40B4-BE49-F238E27FC236}">
                <a16:creationId xmlns:a16="http://schemas.microsoft.com/office/drawing/2014/main" id="{A16E5630-AC40-51F5-C5DA-E0F819FD1C57}"/>
              </a:ext>
            </a:extLst>
          </p:cNvPr>
          <p:cNvSpPr>
            <a:spLocks noGrp="1"/>
          </p:cNvSpPr>
          <p:nvPr>
            <p:ph type="body" sz="quarter" idx="3"/>
          </p:nvPr>
        </p:nvSpPr>
        <p:spPr>
          <a:xfrm>
            <a:off x="6023125" y="2013117"/>
            <a:ext cx="5436392" cy="535354"/>
          </a:xfrm>
        </p:spPr>
        <p:txBody>
          <a:bodyPr/>
          <a:lstStyle/>
          <a:p>
            <a:r>
              <a:rPr lang="en-GB" b="1" dirty="0">
                <a:solidFill>
                  <a:srgbClr val="CCE8DA"/>
                </a:solidFill>
                <a:latin typeface="Raleway" panose="020B0503030101060003" pitchFamily="34" charset="0"/>
              </a:rPr>
              <a:t>And now this one as a summary</a:t>
            </a:r>
          </a:p>
        </p:txBody>
      </p:sp>
      <p:pic>
        <p:nvPicPr>
          <p:cNvPr id="15" name="Online Media 14">
            <a:hlinkClick r:id="" action="ppaction://media"/>
            <a:extLst>
              <a:ext uri="{FF2B5EF4-FFF2-40B4-BE49-F238E27FC236}">
                <a16:creationId xmlns:a16="http://schemas.microsoft.com/office/drawing/2014/main" id="{1D43366B-87BC-E7C0-4F47-FEDB8971E4A1}"/>
              </a:ext>
            </a:extLst>
          </p:cNvPr>
          <p:cNvPicPr>
            <a:picLocks noGrp="1" noRot="1" noChangeAspect="1"/>
          </p:cNvPicPr>
          <p:nvPr>
            <p:ph sz="half" idx="2"/>
            <a:videoFile r:link="rId1"/>
          </p:nvPr>
        </p:nvPicPr>
        <p:blipFill>
          <a:blip r:embed="rId6"/>
          <a:stretch>
            <a:fillRect/>
          </a:stretch>
        </p:blipFill>
        <p:spPr>
          <a:xfrm>
            <a:off x="550863" y="2665379"/>
            <a:ext cx="5415200" cy="3046446"/>
          </a:xfrm>
          <a:prstGeom prst="rect">
            <a:avLst/>
          </a:prstGeom>
        </p:spPr>
      </p:pic>
      <p:pic>
        <p:nvPicPr>
          <p:cNvPr id="16" name="Online Media 4" title="The UN Guiding Principles on Business and Human Rights: An Introduction">
            <a:hlinkClick r:id="" action="ppaction://media"/>
            <a:extLst>
              <a:ext uri="{FF2B5EF4-FFF2-40B4-BE49-F238E27FC236}">
                <a16:creationId xmlns:a16="http://schemas.microsoft.com/office/drawing/2014/main" id="{27B62E83-C7E6-2824-CB34-2E7475872664}"/>
              </a:ext>
            </a:extLst>
          </p:cNvPr>
          <p:cNvPicPr>
            <a:picLocks noGrp="1" noRot="1" noChangeAspect="1"/>
          </p:cNvPicPr>
          <p:nvPr>
            <p:ph sz="quarter" idx="4"/>
            <a:videoFile r:link="rId2"/>
          </p:nvPr>
        </p:nvPicPr>
        <p:blipFill>
          <a:blip r:embed="rId7"/>
          <a:stretch>
            <a:fillRect/>
          </a:stretch>
        </p:blipFill>
        <p:spPr>
          <a:xfrm>
            <a:off x="6023125" y="2652335"/>
            <a:ext cx="5415026" cy="3059490"/>
          </a:xfrm>
          <a:prstGeom prst="rect">
            <a:avLst/>
          </a:prstGeom>
        </p:spPr>
      </p:pic>
      <p:sp>
        <p:nvSpPr>
          <p:cNvPr id="7" name="TextBox 6">
            <a:extLst>
              <a:ext uri="{FF2B5EF4-FFF2-40B4-BE49-F238E27FC236}">
                <a16:creationId xmlns:a16="http://schemas.microsoft.com/office/drawing/2014/main" id="{EC2FBEAE-B02D-CA3E-165E-8F748B275134}"/>
              </a:ext>
            </a:extLst>
          </p:cNvPr>
          <p:cNvSpPr txBox="1"/>
          <p:nvPr/>
        </p:nvSpPr>
        <p:spPr>
          <a:xfrm>
            <a:off x="768484" y="5683196"/>
            <a:ext cx="4703777" cy="523220"/>
          </a:xfrm>
          <a:prstGeom prst="rect">
            <a:avLst/>
          </a:prstGeom>
          <a:noFill/>
        </p:spPr>
        <p:txBody>
          <a:bodyPr wrap="square" rtlCol="0">
            <a:spAutoFit/>
          </a:bodyPr>
          <a:lstStyle/>
          <a:p>
            <a:r>
              <a:rPr lang="en-GB" sz="1400" dirty="0">
                <a:latin typeface="Raleway" panose="020B0503030101060003" pitchFamily="34" charset="0"/>
              </a:rPr>
              <a:t>Watch this video on Vimeo </a:t>
            </a:r>
            <a:r>
              <a:rPr lang="en-GB" sz="1400" dirty="0">
                <a:latin typeface="Raleway" panose="020B0503030101060003" pitchFamily="34" charset="0"/>
                <a:hlinkClick r:id="rId8">
                  <a:extLst>
                    <a:ext uri="{A12FA001-AC4F-418D-AE19-62706E023703}">
                      <ahyp:hlinkClr xmlns:ahyp="http://schemas.microsoft.com/office/drawing/2018/hyperlinkcolor" xmlns="" val="tx"/>
                    </a:ext>
                  </a:extLst>
                </a:hlinkClick>
              </a:rPr>
              <a:t>here</a:t>
            </a:r>
            <a:endParaRPr lang="en-GB" sz="1400" dirty="0">
              <a:latin typeface="Raleway" panose="020B0503030101060003" pitchFamily="34" charset="0"/>
            </a:endParaRPr>
          </a:p>
          <a:p>
            <a:r>
              <a:rPr lang="en-GB" sz="1400" dirty="0">
                <a:latin typeface="Raleway" panose="020B0503030101060003" pitchFamily="34" charset="0"/>
              </a:rPr>
              <a:t>Captions available on this video. Click          to activate </a:t>
            </a:r>
          </a:p>
        </p:txBody>
      </p:sp>
      <p:pic>
        <p:nvPicPr>
          <p:cNvPr id="8" name="Picture 2" descr="Closed captioning - Wikipedia">
            <a:extLst>
              <a:ext uri="{FF2B5EF4-FFF2-40B4-BE49-F238E27FC236}">
                <a16:creationId xmlns:a16="http://schemas.microsoft.com/office/drawing/2014/main" id="{242261F7-EA67-EA8E-4AF5-E732B398E15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961734" y="5886583"/>
            <a:ext cx="409655" cy="308428"/>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AB7EB352-B33D-7974-AED2-0DDEF1DE6E2E}"/>
              </a:ext>
            </a:extLst>
          </p:cNvPr>
          <p:cNvSpPr txBox="1"/>
          <p:nvPr/>
        </p:nvSpPr>
        <p:spPr>
          <a:xfrm>
            <a:off x="5966063" y="5730281"/>
            <a:ext cx="4703777" cy="523220"/>
          </a:xfrm>
          <a:prstGeom prst="rect">
            <a:avLst/>
          </a:prstGeom>
          <a:noFill/>
        </p:spPr>
        <p:txBody>
          <a:bodyPr wrap="square" rtlCol="0">
            <a:spAutoFit/>
          </a:bodyPr>
          <a:lstStyle/>
          <a:p>
            <a:r>
              <a:rPr lang="en-GB" sz="1400" dirty="0">
                <a:latin typeface="Raleway" panose="020B0503030101060003" pitchFamily="34" charset="0"/>
              </a:rPr>
              <a:t>Watch this video on YouTube </a:t>
            </a:r>
            <a:r>
              <a:rPr lang="en-GB" sz="1400" dirty="0">
                <a:latin typeface="Raleway" panose="020B0503030101060003" pitchFamily="34" charset="0"/>
                <a:hlinkClick r:id="rId10">
                  <a:extLst>
                    <a:ext uri="{A12FA001-AC4F-418D-AE19-62706E023703}">
                      <ahyp:hlinkClr xmlns:ahyp="http://schemas.microsoft.com/office/drawing/2018/hyperlinkcolor" xmlns="" val="tx"/>
                    </a:ext>
                  </a:extLst>
                </a:hlinkClick>
              </a:rPr>
              <a:t>here</a:t>
            </a:r>
            <a:endParaRPr lang="en-GB" sz="1400" dirty="0">
              <a:latin typeface="Raleway" panose="020B0503030101060003" pitchFamily="34" charset="0"/>
            </a:endParaRPr>
          </a:p>
          <a:p>
            <a:r>
              <a:rPr lang="en-GB" sz="1400" dirty="0">
                <a:latin typeface="Raleway" panose="020B0503030101060003" pitchFamily="34" charset="0"/>
              </a:rPr>
              <a:t>Captions available on this video. Click          to activate </a:t>
            </a:r>
          </a:p>
        </p:txBody>
      </p:sp>
      <p:pic>
        <p:nvPicPr>
          <p:cNvPr id="10" name="Picture 2" descr="Closed captioning - Wikipedia">
            <a:extLst>
              <a:ext uri="{FF2B5EF4-FFF2-40B4-BE49-F238E27FC236}">
                <a16:creationId xmlns:a16="http://schemas.microsoft.com/office/drawing/2014/main" id="{6ADA0B5D-49D4-E254-FAE9-902F1F8F5A9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172517" y="5925335"/>
            <a:ext cx="409655" cy="3084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512975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5"/>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1" fill="hold" display="0">
                  <p:stCondLst>
                    <p:cond delay="indefinite"/>
                  </p:stCondLst>
                </p:cTn>
                <p:tgtEl>
                  <p:spTgt spid="15"/>
                </p:tgtEl>
              </p:cMediaNode>
            </p:video>
            <p:seq concurrent="1" nextAc="seek">
              <p:cTn id="12" restart="whenNotActive" fill="hold" evtFilter="cancelBubble" nodeType="interactiveSeq">
                <p:stCondLst>
                  <p:cond evt="onClick" delay="0">
                    <p:tgtEl>
                      <p:spTgt spid="15"/>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15"/>
                                        </p:tgtEl>
                                      </p:cBhvr>
                                    </p:cmd>
                                  </p:childTnLst>
                                </p:cTn>
                              </p:par>
                            </p:childTnLst>
                          </p:cTn>
                        </p:par>
                      </p:childTnLst>
                    </p:cTn>
                  </p:par>
                </p:childTnLst>
              </p:cTn>
              <p:nextCondLst>
                <p:cond evt="onClick" delay="0">
                  <p:tgtEl>
                    <p:spTgt spid="15"/>
                  </p:tgtEl>
                </p:cond>
              </p:nextCondLst>
            </p:seq>
            <p:seq concurrent="1" nextAc="seek">
              <p:cTn id="17" restart="whenNotActive" fill="hold" evtFilter="cancelBubble" nodeType="interactiveSeq">
                <p:stCondLst>
                  <p:cond evt="onClick" delay="0">
                    <p:tgtEl>
                      <p:spTgt spid="16"/>
                    </p:tgtEl>
                  </p:cond>
                </p:stCondLst>
                <p:endSync evt="end" delay="0">
                  <p:rtn val="all"/>
                </p:endSync>
                <p:childTnLst>
                  <p:par>
                    <p:cTn id="18" fill="hold">
                      <p:stCondLst>
                        <p:cond delay="0"/>
                      </p:stCondLst>
                      <p:childTnLst>
                        <p:par>
                          <p:cTn id="19" fill="hold">
                            <p:stCondLst>
                              <p:cond delay="0"/>
                            </p:stCondLst>
                            <p:childTnLst>
                              <p:par>
                                <p:cTn id="20" presetID="2" presetClass="mediacall" presetSubtype="0" fill="hold" nodeType="clickEffect">
                                  <p:stCondLst>
                                    <p:cond delay="0"/>
                                  </p:stCondLst>
                                  <p:childTnLst>
                                    <p:cmd type="call" cmd="togglePause">
                                      <p:cBhvr>
                                        <p:cTn id="21" dur="1" fill="hold"/>
                                        <p:tgtEl>
                                          <p:spTgt spid="16"/>
                                        </p:tgtEl>
                                      </p:cBhvr>
                                    </p:cmd>
                                  </p:childTnLst>
                                </p:cTn>
                              </p:par>
                            </p:childTnLst>
                          </p:cTn>
                        </p:par>
                      </p:childTnLst>
                    </p:cTn>
                  </p:par>
                </p:childTnLst>
              </p:cTn>
              <p:nextCondLst>
                <p:cond evt="onClick" delay="0">
                  <p:tgtEl>
                    <p:spTgt spid="16"/>
                  </p:tgtEl>
                </p:cond>
              </p:nextCondLst>
            </p:seq>
            <p:video>
              <p:cMediaNode vol="80000">
                <p:cTn id="22" fill="hold" display="0">
                  <p:stCondLst>
                    <p:cond delay="indefinite"/>
                  </p:stCondLst>
                </p:cTn>
                <p:tgtEl>
                  <p:spTgt spid="16"/>
                </p:tgtEl>
              </p:cMediaNode>
            </p:vide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icture containing building, building material, wood&#10;&#10;Description automatically generated">
            <a:extLst>
              <a:ext uri="{FF2B5EF4-FFF2-40B4-BE49-F238E27FC236}">
                <a16:creationId xmlns:a16="http://schemas.microsoft.com/office/drawing/2014/main" id="{2CA41F48-3A7B-35F5-B9C7-6D65F7924DB7}"/>
              </a:ext>
            </a:extLst>
          </p:cNvPr>
          <p:cNvPicPr>
            <a:picLocks noChangeAspect="1"/>
          </p:cNvPicPr>
          <p:nvPr/>
        </p:nvPicPr>
        <p:blipFill>
          <a:blip r:embed="rId2">
            <a:alphaModFix/>
            <a:extLst>
              <a:ext uri="{BEBA8EAE-BF5A-486C-A8C5-ECC9F3942E4B}">
                <a14:imgProps xmlns:a14="http://schemas.microsoft.com/office/drawing/2010/main">
                  <a14:imgLayer r:embed="rId3">
                    <a14:imgEffect>
                      <a14:saturation sat="140000"/>
                    </a14:imgEffect>
                  </a14:imgLayer>
                </a14:imgProps>
              </a:ext>
            </a:extLst>
          </a:blip>
          <a:stretch>
            <a:fillRect/>
          </a:stretch>
        </p:blipFill>
        <p:spPr>
          <a:xfrm>
            <a:off x="0" y="-377716"/>
            <a:ext cx="12192000" cy="7235715"/>
          </a:xfrm>
          <a:prstGeom prst="rect">
            <a:avLst/>
          </a:prstGeom>
        </p:spPr>
      </p:pic>
      <p:sp>
        <p:nvSpPr>
          <p:cNvPr id="3" name="Rectangle 2">
            <a:extLst>
              <a:ext uri="{FF2B5EF4-FFF2-40B4-BE49-F238E27FC236}">
                <a16:creationId xmlns:a16="http://schemas.microsoft.com/office/drawing/2014/main" id="{F363EA19-3222-31A8-BE85-E026EA09D496}"/>
              </a:ext>
            </a:extLst>
          </p:cNvPr>
          <p:cNvSpPr/>
          <p:nvPr/>
        </p:nvSpPr>
        <p:spPr>
          <a:xfrm>
            <a:off x="405114" y="155643"/>
            <a:ext cx="11236022" cy="5835330"/>
          </a:xfrm>
          <a:prstGeom prst="rect">
            <a:avLst/>
          </a:prstGeom>
          <a:solidFill>
            <a:schemeClr val="bg1"/>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pic>
        <p:nvPicPr>
          <p:cNvPr id="19" name="Picture 7" descr="Timeline&#10;&#10;Description automatically generated">
            <a:extLst>
              <a:ext uri="{FF2B5EF4-FFF2-40B4-BE49-F238E27FC236}">
                <a16:creationId xmlns:a16="http://schemas.microsoft.com/office/drawing/2014/main" id="{DA5299BD-3E11-F99D-06D0-9E17CB52D066}"/>
              </a:ext>
            </a:extLst>
          </p:cNvPr>
          <p:cNvPicPr>
            <a:picLocks noChangeAspect="1"/>
          </p:cNvPicPr>
          <p:nvPr/>
        </p:nvPicPr>
        <p:blipFill rotWithShape="1">
          <a:blip r:embed="rId4"/>
          <a:srcRect l="7203" t="11202" r="6935" b="5149"/>
          <a:stretch/>
        </p:blipFill>
        <p:spPr>
          <a:xfrm>
            <a:off x="4823505" y="1511112"/>
            <a:ext cx="6304079" cy="4343166"/>
          </a:xfrm>
          <a:prstGeom prst="rect">
            <a:avLst/>
          </a:prstGeom>
        </p:spPr>
      </p:pic>
      <p:sp>
        <p:nvSpPr>
          <p:cNvPr id="20" name="TextBox 3">
            <a:extLst>
              <a:ext uri="{FF2B5EF4-FFF2-40B4-BE49-F238E27FC236}">
                <a16:creationId xmlns:a16="http://schemas.microsoft.com/office/drawing/2014/main" id="{AEEE143D-ED32-BB4E-2D07-70818068CFF3}"/>
              </a:ext>
            </a:extLst>
          </p:cNvPr>
          <p:cNvSpPr txBox="1"/>
          <p:nvPr/>
        </p:nvSpPr>
        <p:spPr>
          <a:xfrm>
            <a:off x="669921" y="1905506"/>
            <a:ext cx="2704289" cy="3046988"/>
          </a:xfrm>
          <a:prstGeom prst="rect">
            <a:avLst/>
          </a:prstGeom>
          <a:noFill/>
        </p:spPr>
        <p:txBody>
          <a:bodyPr wrap="square" rtlCol="0">
            <a:spAutoFit/>
          </a:bodyPr>
          <a:lstStyle/>
          <a:p>
            <a:r>
              <a:rPr lang="en-GB" sz="2400" dirty="0">
                <a:latin typeface="Raleway" panose="020B0503030101060003" pitchFamily="34" charset="0"/>
              </a:rPr>
              <a:t>Here’s a simple summary to remind you about the three pillars of the UNGPs and what they expect of companies. </a:t>
            </a:r>
          </a:p>
        </p:txBody>
      </p:sp>
      <p:pic>
        <p:nvPicPr>
          <p:cNvPr id="21" name="Graphic 10" descr="End with solid fill">
            <a:extLst>
              <a:ext uri="{FF2B5EF4-FFF2-40B4-BE49-F238E27FC236}">
                <a16:creationId xmlns:a16="http://schemas.microsoft.com/office/drawing/2014/main" id="{CA2E0479-9971-0554-6E55-8E70BB871495}"/>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11530012" y="5652571"/>
            <a:ext cx="450000" cy="450000"/>
          </a:xfrm>
          <a:prstGeom prst="rect">
            <a:avLst/>
          </a:prstGeom>
        </p:spPr>
      </p:pic>
      <p:sp>
        <p:nvSpPr>
          <p:cNvPr id="22" name="Title 1">
            <a:extLst>
              <a:ext uri="{FF2B5EF4-FFF2-40B4-BE49-F238E27FC236}">
                <a16:creationId xmlns:a16="http://schemas.microsoft.com/office/drawing/2014/main" id="{CEC0E45F-D5E8-1D9B-8F1B-0106AB2F8A1B}"/>
              </a:ext>
            </a:extLst>
          </p:cNvPr>
          <p:cNvSpPr>
            <a:spLocks noGrp="1"/>
          </p:cNvSpPr>
          <p:nvPr>
            <p:ph type="title"/>
          </p:nvPr>
        </p:nvSpPr>
        <p:spPr>
          <a:xfrm>
            <a:off x="669921" y="636355"/>
            <a:ext cx="11097551" cy="527735"/>
          </a:xfrm>
        </p:spPr>
        <p:txBody>
          <a:bodyPr/>
          <a:lstStyle/>
          <a:p>
            <a:r>
              <a:rPr lang="en-GB" sz="3600" b="1" dirty="0">
                <a:latin typeface="Raleway" panose="020B0503030101060003" pitchFamily="34" charset="0"/>
              </a:rPr>
              <a:t>The three pillars of the UN Guiding Principles </a:t>
            </a:r>
            <a:endParaRPr lang="en-GB" sz="4400" b="1" dirty="0"/>
          </a:p>
        </p:txBody>
      </p:sp>
    </p:spTree>
    <p:extLst>
      <p:ext uri="{BB962C8B-B14F-4D97-AF65-F5344CB8AC3E}">
        <p14:creationId xmlns:p14="http://schemas.microsoft.com/office/powerpoint/2010/main" val="107388226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descr="A picture containing building, building material, wood&#10;&#10;Description automatically generated">
            <a:extLst>
              <a:ext uri="{FF2B5EF4-FFF2-40B4-BE49-F238E27FC236}">
                <a16:creationId xmlns:a16="http://schemas.microsoft.com/office/drawing/2014/main" id="{64CC67AE-1608-4102-B80A-91571D16B3DB}"/>
              </a:ext>
            </a:extLst>
          </p:cNvPr>
          <p:cNvPicPr>
            <a:picLocks noChangeAspect="1"/>
          </p:cNvPicPr>
          <p:nvPr/>
        </p:nvPicPr>
        <p:blipFill>
          <a:blip r:embed="rId4">
            <a:alphaModFix/>
            <a:extLst>
              <a:ext uri="{BEBA8EAE-BF5A-486C-A8C5-ECC9F3942E4B}">
                <a14:imgProps xmlns:a14="http://schemas.microsoft.com/office/drawing/2010/main">
                  <a14:imgLayer r:embed="rId5">
                    <a14:imgEffect>
                      <a14:saturation sat="142000"/>
                    </a14:imgEffect>
                  </a14:imgLayer>
                </a14:imgProps>
              </a:ext>
            </a:extLst>
          </a:blip>
          <a:stretch>
            <a:fillRect/>
          </a:stretch>
        </p:blipFill>
        <p:spPr>
          <a:xfrm>
            <a:off x="0" y="-794"/>
            <a:ext cx="12192000" cy="6858000"/>
          </a:xfrm>
          <a:prstGeom prst="rect">
            <a:avLst/>
          </a:prstGeom>
        </p:spPr>
      </p:pic>
      <p:sp>
        <p:nvSpPr>
          <p:cNvPr id="15" name="Rectangle 14">
            <a:extLst>
              <a:ext uri="{FF2B5EF4-FFF2-40B4-BE49-F238E27FC236}">
                <a16:creationId xmlns:a16="http://schemas.microsoft.com/office/drawing/2014/main" id="{2283B740-AD62-454E-BA4E-390F1D63A45F}"/>
              </a:ext>
            </a:extLst>
          </p:cNvPr>
          <p:cNvSpPr/>
          <p:nvPr/>
        </p:nvSpPr>
        <p:spPr>
          <a:xfrm>
            <a:off x="405114" y="499461"/>
            <a:ext cx="11236022" cy="5491512"/>
          </a:xfrm>
          <a:prstGeom prst="rect">
            <a:avLst/>
          </a:prstGeom>
          <a:solidFill>
            <a:schemeClr val="bg1"/>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pic>
        <p:nvPicPr>
          <p:cNvPr id="10" name="Graphic 9" descr="End with solid fill">
            <a:extLst>
              <a:ext uri="{FF2B5EF4-FFF2-40B4-BE49-F238E27FC236}">
                <a16:creationId xmlns:a16="http://schemas.microsoft.com/office/drawing/2014/main" id="{DA5492D2-A614-452F-943B-04B9EF307CB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1339077" y="6039020"/>
            <a:ext cx="450000" cy="450000"/>
          </a:xfrm>
          <a:prstGeom prst="rect">
            <a:avLst/>
          </a:prstGeom>
        </p:spPr>
      </p:pic>
      <p:sp>
        <p:nvSpPr>
          <p:cNvPr id="18" name="TextBox 3">
            <a:extLst>
              <a:ext uri="{FF2B5EF4-FFF2-40B4-BE49-F238E27FC236}">
                <a16:creationId xmlns:a16="http://schemas.microsoft.com/office/drawing/2014/main" id="{2CBEC6EB-EE30-27F8-4EC8-BDCACC1CFAF2}"/>
              </a:ext>
            </a:extLst>
          </p:cNvPr>
          <p:cNvSpPr txBox="1"/>
          <p:nvPr/>
        </p:nvSpPr>
        <p:spPr>
          <a:xfrm>
            <a:off x="607566" y="675282"/>
            <a:ext cx="10976867" cy="5139869"/>
          </a:xfrm>
          <a:prstGeom prst="rect">
            <a:avLst/>
          </a:prstGeom>
          <a:noFill/>
        </p:spPr>
        <p:txBody>
          <a:bodyPr wrap="square" rtlCol="0">
            <a:spAutoFit/>
          </a:bodyPr>
          <a:lstStyle/>
          <a:p>
            <a:pPr algn="l" fontAlgn="base"/>
            <a:r>
              <a:rPr lang="en-GB" sz="3600" b="1" i="0" dirty="0">
                <a:effectLst/>
                <a:latin typeface="Raleway" panose="020B0503030101060003" pitchFamily="34" charset="0"/>
              </a:rPr>
              <a:t>What are the degrees of involvement companies can have in human rights impacts?</a:t>
            </a:r>
          </a:p>
          <a:p>
            <a:pPr algn="l" fontAlgn="base"/>
            <a:endParaRPr lang="en-GB" sz="2800" b="1" i="0" dirty="0">
              <a:effectLst/>
              <a:latin typeface="Raleway" panose="020B0503030101060003" pitchFamily="34" charset="0"/>
            </a:endParaRPr>
          </a:p>
          <a:p>
            <a:pPr marL="342900" indent="-342900" fontAlgn="base">
              <a:buFont typeface="Arial" panose="020B0604020202020204" pitchFamily="34" charset="0"/>
              <a:buChar char="•"/>
            </a:pPr>
            <a:r>
              <a:rPr lang="en-GB" sz="2000" dirty="0">
                <a:latin typeface="Raleway" panose="020B0503030101060003" pitchFamily="34" charset="0"/>
              </a:rPr>
              <a:t>The UNGPs are pragmatic, but creativity and effort are expected. The principles set a challenging standard for companies, but recognise that </a:t>
            </a:r>
            <a:r>
              <a:rPr lang="en-GB" sz="2000" b="1" dirty="0">
                <a:solidFill>
                  <a:srgbClr val="006092"/>
                </a:solidFill>
                <a:latin typeface="Raleway" panose="020B0503030101060003" pitchFamily="34" charset="0"/>
              </a:rPr>
              <a:t>companies need to find practical ways to implement respect for human rights</a:t>
            </a:r>
            <a:r>
              <a:rPr lang="en-GB" sz="2000" dirty="0">
                <a:latin typeface="Raleway" panose="020B0503030101060003" pitchFamily="34" charset="0"/>
              </a:rPr>
              <a:t>.</a:t>
            </a:r>
          </a:p>
          <a:p>
            <a:pPr fontAlgn="base"/>
            <a:endParaRPr lang="en-GB" sz="2000" dirty="0">
              <a:latin typeface="Raleway" panose="020B0503030101060003" pitchFamily="34" charset="0"/>
            </a:endParaRPr>
          </a:p>
          <a:p>
            <a:pPr marL="342900" indent="-342900" fontAlgn="base">
              <a:buFont typeface="Arial" panose="020B0604020202020204" pitchFamily="34" charset="0"/>
              <a:buChar char="•"/>
            </a:pPr>
            <a:r>
              <a:rPr lang="en-GB" sz="2000" dirty="0">
                <a:latin typeface="Raleway" panose="020B0503030101060003" pitchFamily="34" charset="0"/>
              </a:rPr>
              <a:t>Importantly, a company's responsibility to respect human </a:t>
            </a:r>
            <a:r>
              <a:rPr lang="en-GB" sz="2000" b="1" dirty="0">
                <a:solidFill>
                  <a:srgbClr val="006092"/>
                </a:solidFill>
                <a:latin typeface="Raleway" panose="020B0503030101060003" pitchFamily="34" charset="0"/>
              </a:rPr>
              <a:t>rights extends beyond its own activities and first tier suppliers</a:t>
            </a:r>
            <a:r>
              <a:rPr lang="en-GB" sz="2000" dirty="0">
                <a:latin typeface="Raleway" panose="020B0503030101060003" pitchFamily="34" charset="0"/>
              </a:rPr>
              <a:t>.</a:t>
            </a:r>
          </a:p>
          <a:p>
            <a:pPr fontAlgn="base"/>
            <a:endParaRPr lang="en-GB" sz="2000" dirty="0">
              <a:latin typeface="Raleway" panose="020B0503030101060003" pitchFamily="34" charset="0"/>
            </a:endParaRPr>
          </a:p>
          <a:p>
            <a:pPr marL="342900" indent="-342900" fontAlgn="base">
              <a:buFont typeface="Arial" panose="020B0604020202020204" pitchFamily="34" charset="0"/>
              <a:buChar char="•"/>
            </a:pPr>
            <a:r>
              <a:rPr lang="en-GB" sz="2000" dirty="0">
                <a:latin typeface="Raleway" panose="020B0503030101060003" pitchFamily="34" charset="0"/>
              </a:rPr>
              <a:t>Companies can be (and often are) involved in impacts far removed from their own activities via their </a:t>
            </a:r>
            <a:r>
              <a:rPr lang="en-GB" sz="2000" b="1" dirty="0">
                <a:solidFill>
                  <a:srgbClr val="006092"/>
                </a:solidFill>
                <a:latin typeface="Raleway" panose="020B0503030101060003" pitchFamily="34" charset="0"/>
              </a:rPr>
              <a:t>business relationships</a:t>
            </a:r>
            <a:r>
              <a:rPr lang="en-GB" sz="2000" dirty="0">
                <a:latin typeface="Raleway" panose="020B0503030101060003" pitchFamily="34" charset="0"/>
              </a:rPr>
              <a:t>. In these situations, stakeholders and the UNGPs expect the company to do something, even it can't solve the problem alone. </a:t>
            </a:r>
          </a:p>
          <a:p>
            <a:pPr algn="l" fontAlgn="base"/>
            <a:endParaRPr lang="en-GB" sz="2800" b="0" i="0" dirty="0">
              <a:effectLst/>
              <a:latin typeface="Raleway" panose="020B0503030101060003" pitchFamily="34" charset="0"/>
            </a:endParaRPr>
          </a:p>
        </p:txBody>
      </p:sp>
      <p:pic>
        <p:nvPicPr>
          <p:cNvPr id="19" name="Leverage 1">
            <a:hlinkClick r:id="" action="ppaction://media"/>
            <a:extLst>
              <a:ext uri="{FF2B5EF4-FFF2-40B4-BE49-F238E27FC236}">
                <a16:creationId xmlns:a16="http://schemas.microsoft.com/office/drawing/2014/main" id="{4B36BDA0-B2D0-861F-A3DD-A98310378606}"/>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852317" y="3097119"/>
            <a:ext cx="487363" cy="487363"/>
          </a:xfrm>
          <a:prstGeom prst="rect">
            <a:avLst/>
          </a:prstGeom>
        </p:spPr>
      </p:pic>
    </p:spTree>
    <p:extLst>
      <p:ext uri="{BB962C8B-B14F-4D97-AF65-F5344CB8AC3E}">
        <p14:creationId xmlns:p14="http://schemas.microsoft.com/office/powerpoint/2010/main" val="146697324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8191" fill="hold"/>
                                        <p:tgtEl>
                                          <p:spTgt spid="1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19"/>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picture containing building, building material, wood&#10;&#10;Description automatically generated">
            <a:extLst>
              <a:ext uri="{FF2B5EF4-FFF2-40B4-BE49-F238E27FC236}">
                <a16:creationId xmlns:a16="http://schemas.microsoft.com/office/drawing/2014/main" id="{25A684FC-9871-1F87-B32B-AF03F8CAE0F3}"/>
              </a:ext>
            </a:extLst>
          </p:cNvPr>
          <p:cNvPicPr>
            <a:picLocks noChangeAspect="1"/>
          </p:cNvPicPr>
          <p:nvPr/>
        </p:nvPicPr>
        <p:blipFill>
          <a:blip r:embed="rId4">
            <a:alphaModFix/>
            <a:extLst>
              <a:ext uri="{BEBA8EAE-BF5A-486C-A8C5-ECC9F3942E4B}">
                <a14:imgProps xmlns:a14="http://schemas.microsoft.com/office/drawing/2010/main">
                  <a14:imgLayer r:embed="rId5">
                    <a14:imgEffect>
                      <a14:saturation sat="160000"/>
                    </a14:imgEffect>
                  </a14:imgLayer>
                </a14:imgProps>
              </a:ext>
            </a:extLst>
          </a:blip>
          <a:stretch>
            <a:fillRect/>
          </a:stretch>
        </p:blipFill>
        <p:spPr>
          <a:xfrm>
            <a:off x="0" y="-395945"/>
            <a:ext cx="12192000" cy="7253151"/>
          </a:xfrm>
          <a:prstGeom prst="rect">
            <a:avLst/>
          </a:prstGeom>
        </p:spPr>
      </p:pic>
      <p:sp>
        <p:nvSpPr>
          <p:cNvPr id="7" name="Rectangle 6">
            <a:extLst>
              <a:ext uri="{FF2B5EF4-FFF2-40B4-BE49-F238E27FC236}">
                <a16:creationId xmlns:a16="http://schemas.microsoft.com/office/drawing/2014/main" id="{5ED566A7-7215-3E93-DB2D-60B57D3EA579}"/>
              </a:ext>
            </a:extLst>
          </p:cNvPr>
          <p:cNvSpPr/>
          <p:nvPr/>
        </p:nvSpPr>
        <p:spPr>
          <a:xfrm>
            <a:off x="405114" y="155643"/>
            <a:ext cx="11236022" cy="5835330"/>
          </a:xfrm>
          <a:prstGeom prst="rect">
            <a:avLst/>
          </a:prstGeom>
          <a:solidFill>
            <a:schemeClr val="bg1"/>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pic>
        <p:nvPicPr>
          <p:cNvPr id="21" name="Graphic 10" descr="End with solid fill">
            <a:extLst>
              <a:ext uri="{FF2B5EF4-FFF2-40B4-BE49-F238E27FC236}">
                <a16:creationId xmlns:a16="http://schemas.microsoft.com/office/drawing/2014/main" id="{CA2E0479-9971-0554-6E55-8E70BB871495}"/>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1530012" y="6126874"/>
            <a:ext cx="450000" cy="450000"/>
          </a:xfrm>
          <a:prstGeom prst="rect">
            <a:avLst/>
          </a:prstGeom>
        </p:spPr>
      </p:pic>
      <p:pic>
        <p:nvPicPr>
          <p:cNvPr id="2" name="Picture 2">
            <a:extLst>
              <a:ext uri="{FF2B5EF4-FFF2-40B4-BE49-F238E27FC236}">
                <a16:creationId xmlns:a16="http://schemas.microsoft.com/office/drawing/2014/main" id="{7365BFF4-A04E-0D17-5A77-C56604808362}"/>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13965" b="4846"/>
          <a:stretch/>
        </p:blipFill>
        <p:spPr bwMode="auto">
          <a:xfrm>
            <a:off x="4354760" y="1605006"/>
            <a:ext cx="6819041" cy="404756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7">
            <a:extLst>
              <a:ext uri="{FF2B5EF4-FFF2-40B4-BE49-F238E27FC236}">
                <a16:creationId xmlns:a16="http://schemas.microsoft.com/office/drawing/2014/main" id="{1F83EACF-7A8F-EA95-02BB-70D21B4682DA}"/>
              </a:ext>
            </a:extLst>
          </p:cNvPr>
          <p:cNvSpPr txBox="1"/>
          <p:nvPr/>
        </p:nvSpPr>
        <p:spPr>
          <a:xfrm>
            <a:off x="657460" y="1877117"/>
            <a:ext cx="3574071" cy="3293209"/>
          </a:xfrm>
          <a:prstGeom prst="rect">
            <a:avLst/>
          </a:prstGeom>
          <a:noFill/>
        </p:spPr>
        <p:txBody>
          <a:bodyPr wrap="square" rtlCol="0">
            <a:spAutoFit/>
          </a:bodyPr>
          <a:lstStyle/>
          <a:p>
            <a:r>
              <a:rPr lang="en-GB" sz="1600" dirty="0">
                <a:latin typeface="Raleway" panose="020B0503030101060003" pitchFamily="34" charset="0"/>
              </a:rPr>
              <a:t>As already covered, under the UNGPs companies can be involved in human rights impacts in three ways. Their degree of involvement is classified by whether they:</a:t>
            </a:r>
          </a:p>
          <a:p>
            <a:endParaRPr lang="en-GB" sz="1600" dirty="0">
              <a:latin typeface="Raleway" panose="020B0503030101060003" pitchFamily="34" charset="0"/>
            </a:endParaRPr>
          </a:p>
          <a:p>
            <a:pPr marL="285750" indent="-285750">
              <a:buClr>
                <a:schemeClr val="tx1"/>
              </a:buClr>
              <a:buFont typeface="Arial" panose="020B0604020202020204" pitchFamily="34" charset="0"/>
              <a:buChar char="•"/>
            </a:pPr>
            <a:r>
              <a:rPr lang="en-GB" sz="1600" b="1" dirty="0">
                <a:solidFill>
                  <a:srgbClr val="CCE8DA"/>
                </a:solidFill>
                <a:latin typeface="Raleway" panose="020B0503030101060003" pitchFamily="34" charset="0"/>
              </a:rPr>
              <a:t>cause the impact;</a:t>
            </a:r>
          </a:p>
          <a:p>
            <a:pPr marL="285750" indent="-285750">
              <a:buClr>
                <a:schemeClr val="tx1"/>
              </a:buClr>
              <a:buFont typeface="Arial" panose="020B0604020202020204" pitchFamily="34" charset="0"/>
              <a:buChar char="•"/>
            </a:pPr>
            <a:r>
              <a:rPr lang="en-GB" sz="1600" b="1" dirty="0">
                <a:solidFill>
                  <a:srgbClr val="CCE8DA"/>
                </a:solidFill>
                <a:latin typeface="Raleway" panose="020B0503030101060003" pitchFamily="34" charset="0"/>
              </a:rPr>
              <a:t>contribute to the impact;</a:t>
            </a:r>
          </a:p>
          <a:p>
            <a:pPr marL="285750" indent="-285750">
              <a:buClr>
                <a:schemeClr val="tx1"/>
              </a:buClr>
              <a:buFont typeface="Arial" panose="020B0604020202020204" pitchFamily="34" charset="0"/>
              <a:buChar char="•"/>
            </a:pPr>
            <a:r>
              <a:rPr lang="en-GB" sz="1600" b="1" dirty="0">
                <a:solidFill>
                  <a:srgbClr val="CCE8DA"/>
                </a:solidFill>
                <a:latin typeface="Raleway" panose="020B0503030101060003" pitchFamily="34" charset="0"/>
              </a:rPr>
              <a:t>are directly linked to the impact.</a:t>
            </a:r>
          </a:p>
          <a:p>
            <a:pPr marL="285750" indent="-285750">
              <a:buFont typeface="Arial" panose="020B0604020202020204" pitchFamily="34" charset="0"/>
              <a:buChar char="•"/>
            </a:pPr>
            <a:endParaRPr lang="en-GB" sz="1600" dirty="0">
              <a:latin typeface="Raleway" panose="020B0503030101060003" pitchFamily="34" charset="0"/>
            </a:endParaRPr>
          </a:p>
          <a:p>
            <a:r>
              <a:rPr lang="en-GB" sz="1600" dirty="0">
                <a:latin typeface="Raleway" panose="020B0503030101060003" pitchFamily="34" charset="0"/>
              </a:rPr>
              <a:t>Study the diagram before moving on to the video on the next page. </a:t>
            </a:r>
          </a:p>
        </p:txBody>
      </p:sp>
      <p:sp>
        <p:nvSpPr>
          <p:cNvPr id="4" name="Title 1">
            <a:extLst>
              <a:ext uri="{FF2B5EF4-FFF2-40B4-BE49-F238E27FC236}">
                <a16:creationId xmlns:a16="http://schemas.microsoft.com/office/drawing/2014/main" id="{779AFF8A-4451-444E-7A84-6B33D6D7672D}"/>
              </a:ext>
            </a:extLst>
          </p:cNvPr>
          <p:cNvSpPr>
            <a:spLocks noGrp="1"/>
          </p:cNvSpPr>
          <p:nvPr>
            <p:ph type="title"/>
          </p:nvPr>
        </p:nvSpPr>
        <p:spPr>
          <a:xfrm>
            <a:off x="657461" y="506126"/>
            <a:ext cx="11097551" cy="1138657"/>
          </a:xfrm>
        </p:spPr>
        <p:txBody>
          <a:bodyPr/>
          <a:lstStyle/>
          <a:p>
            <a:r>
              <a:rPr lang="en-GB" sz="3600" b="1" dirty="0">
                <a:latin typeface="Raleway" panose="020B0503030101060003" pitchFamily="34" charset="0"/>
              </a:rPr>
              <a:t>How companies can be involved in human rights impacts</a:t>
            </a:r>
            <a:endParaRPr lang="en-GB" sz="4400" b="1" dirty="0"/>
          </a:p>
        </p:txBody>
      </p:sp>
      <p:pic>
        <p:nvPicPr>
          <p:cNvPr id="5" name="Recorded Sound">
            <a:hlinkClick r:id="" action="ppaction://media"/>
            <a:extLst>
              <a:ext uri="{FF2B5EF4-FFF2-40B4-BE49-F238E27FC236}">
                <a16:creationId xmlns:a16="http://schemas.microsoft.com/office/drawing/2014/main" id="{EBE3C18B-122B-6769-0521-E4A2CB385DBD}"/>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97692300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Tm="27386">
        <p159:morph option="byObject"/>
      </p:transition>
    </mc:Choice>
    <mc:Fallback xmlns="">
      <p:transition spd="slow" advTm="27386">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9197"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building, building material, wood&#10;&#10;Description automatically generated">
            <a:extLst>
              <a:ext uri="{FF2B5EF4-FFF2-40B4-BE49-F238E27FC236}">
                <a16:creationId xmlns:a16="http://schemas.microsoft.com/office/drawing/2014/main" id="{1171CB1D-FD19-0675-E10F-B898B09EF9EF}"/>
              </a:ext>
            </a:extLst>
          </p:cNvPr>
          <p:cNvPicPr>
            <a:picLocks noChangeAspect="1"/>
          </p:cNvPicPr>
          <p:nvPr/>
        </p:nvPicPr>
        <p:blipFill>
          <a:blip r:embed="rId3">
            <a:alphaModFix/>
            <a:extLst>
              <a:ext uri="{BEBA8EAE-BF5A-486C-A8C5-ECC9F3942E4B}">
                <a14:imgProps xmlns:a14="http://schemas.microsoft.com/office/drawing/2010/main">
                  <a14:imgLayer r:embed="rId4">
                    <a14:imgEffect>
                      <a14:saturation sat="165000"/>
                    </a14:imgEffect>
                  </a14:imgLayer>
                </a14:imgProps>
              </a:ext>
            </a:extLst>
          </a:blip>
          <a:stretch>
            <a:fillRect/>
          </a:stretch>
        </p:blipFill>
        <p:spPr>
          <a:xfrm>
            <a:off x="0" y="-794"/>
            <a:ext cx="12192000" cy="6858000"/>
          </a:xfrm>
          <a:prstGeom prst="rect">
            <a:avLst/>
          </a:prstGeom>
        </p:spPr>
      </p:pic>
      <p:sp>
        <p:nvSpPr>
          <p:cNvPr id="5" name="Rectangle 4">
            <a:extLst>
              <a:ext uri="{FF2B5EF4-FFF2-40B4-BE49-F238E27FC236}">
                <a16:creationId xmlns:a16="http://schemas.microsoft.com/office/drawing/2014/main" id="{FA049323-625B-4A86-FB47-3311ED79D832}"/>
              </a:ext>
            </a:extLst>
          </p:cNvPr>
          <p:cNvSpPr/>
          <p:nvPr/>
        </p:nvSpPr>
        <p:spPr>
          <a:xfrm>
            <a:off x="194553" y="313634"/>
            <a:ext cx="11819107" cy="6262263"/>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B1560750-7EDB-4E3C-8D05-ECFD0A75A09D}"/>
              </a:ext>
            </a:extLst>
          </p:cNvPr>
          <p:cNvSpPr>
            <a:spLocks noGrp="1"/>
          </p:cNvSpPr>
          <p:nvPr>
            <p:ph type="title"/>
          </p:nvPr>
        </p:nvSpPr>
        <p:spPr>
          <a:xfrm>
            <a:off x="547224" y="642365"/>
            <a:ext cx="11097551" cy="977968"/>
          </a:xfrm>
        </p:spPr>
        <p:txBody>
          <a:bodyPr/>
          <a:lstStyle/>
          <a:p>
            <a:r>
              <a:rPr lang="en-GB" sz="3200" b="1" dirty="0">
                <a:latin typeface="Raleway" panose="020B0503030101060003" pitchFamily="34" charset="0"/>
              </a:rPr>
              <a:t>Expanding the concepts of cause, contribute and direct linkage in the UNGPs – practical examples</a:t>
            </a:r>
            <a:r>
              <a:rPr lang="en-GB" sz="4000" b="1" dirty="0">
                <a:latin typeface="Raleway" panose="020B0503030101060003" pitchFamily="34" charset="0"/>
              </a:rPr>
              <a:t/>
            </a:r>
            <a:br>
              <a:rPr lang="en-GB" sz="4000" b="1" dirty="0">
                <a:latin typeface="Raleway" panose="020B0503030101060003" pitchFamily="34" charset="0"/>
              </a:rPr>
            </a:br>
            <a:r>
              <a:rPr lang="en-GB" sz="4000" dirty="0">
                <a:latin typeface="Raleway" panose="020B0503030101060003" pitchFamily="34" charset="0"/>
              </a:rPr>
              <a:t/>
            </a:r>
            <a:br>
              <a:rPr lang="en-GB" sz="4000" dirty="0">
                <a:latin typeface="Raleway" panose="020B0503030101060003" pitchFamily="34" charset="0"/>
              </a:rPr>
            </a:br>
            <a:endParaRPr lang="en-GB" sz="4000" dirty="0"/>
          </a:p>
        </p:txBody>
      </p:sp>
      <p:pic>
        <p:nvPicPr>
          <p:cNvPr id="3" name="Online Media 2" title="Explaining the concepts of cause, contribute and direct linkage in the UNGPs">
            <a:hlinkClick r:id="" action="ppaction://media"/>
            <a:extLst>
              <a:ext uri="{FF2B5EF4-FFF2-40B4-BE49-F238E27FC236}">
                <a16:creationId xmlns:a16="http://schemas.microsoft.com/office/drawing/2014/main" id="{508A4D79-2ABD-BBEC-61AD-4371306E55F6}"/>
              </a:ext>
            </a:extLst>
          </p:cNvPr>
          <p:cNvPicPr>
            <a:picLocks noGrp="1" noRot="1" noChangeAspect="1"/>
          </p:cNvPicPr>
          <p:nvPr>
            <p:ph sz="half" idx="2"/>
            <a:videoFile r:link="rId1"/>
          </p:nvPr>
        </p:nvPicPr>
        <p:blipFill>
          <a:blip r:embed="rId5"/>
          <a:stretch>
            <a:fillRect/>
          </a:stretch>
        </p:blipFill>
        <p:spPr>
          <a:xfrm>
            <a:off x="2621469" y="1999139"/>
            <a:ext cx="6443545" cy="3630541"/>
          </a:xfrm>
          <a:prstGeom prst="rect">
            <a:avLst/>
          </a:prstGeom>
        </p:spPr>
      </p:pic>
      <p:sp>
        <p:nvSpPr>
          <p:cNvPr id="6" name="TextBox 5">
            <a:extLst>
              <a:ext uri="{FF2B5EF4-FFF2-40B4-BE49-F238E27FC236}">
                <a16:creationId xmlns:a16="http://schemas.microsoft.com/office/drawing/2014/main" id="{5E407A54-2FED-2DD9-55A2-40DE374B4D15}"/>
              </a:ext>
            </a:extLst>
          </p:cNvPr>
          <p:cNvSpPr txBox="1"/>
          <p:nvPr/>
        </p:nvSpPr>
        <p:spPr>
          <a:xfrm>
            <a:off x="3453325" y="5972785"/>
            <a:ext cx="4703777" cy="523220"/>
          </a:xfrm>
          <a:prstGeom prst="rect">
            <a:avLst/>
          </a:prstGeom>
          <a:noFill/>
        </p:spPr>
        <p:txBody>
          <a:bodyPr wrap="square" rtlCol="0">
            <a:spAutoFit/>
          </a:bodyPr>
          <a:lstStyle/>
          <a:p>
            <a:r>
              <a:rPr lang="en-GB" sz="1400" dirty="0">
                <a:latin typeface="Raleway" panose="020B0503030101060003" pitchFamily="34" charset="0"/>
              </a:rPr>
              <a:t>Watch this video on Vimeo </a:t>
            </a:r>
            <a:r>
              <a:rPr lang="en-GB" sz="1400" dirty="0">
                <a:latin typeface="Raleway" panose="020B0503030101060003" pitchFamily="34" charset="0"/>
                <a:hlinkClick r:id="rId6">
                  <a:extLst>
                    <a:ext uri="{A12FA001-AC4F-418D-AE19-62706E023703}">
                      <ahyp:hlinkClr xmlns:ahyp="http://schemas.microsoft.com/office/drawing/2018/hyperlinkcolor" xmlns="" val="tx"/>
                    </a:ext>
                  </a:extLst>
                </a:hlinkClick>
              </a:rPr>
              <a:t>here</a:t>
            </a:r>
            <a:endParaRPr lang="en-GB" sz="1400" dirty="0">
              <a:latin typeface="Raleway" panose="020B0503030101060003" pitchFamily="34" charset="0"/>
            </a:endParaRPr>
          </a:p>
          <a:p>
            <a:r>
              <a:rPr lang="en-GB" sz="1400" dirty="0">
                <a:latin typeface="Raleway" panose="020B0503030101060003" pitchFamily="34" charset="0"/>
              </a:rPr>
              <a:t>Captions available on this video. Click          to activate </a:t>
            </a:r>
          </a:p>
        </p:txBody>
      </p:sp>
      <p:pic>
        <p:nvPicPr>
          <p:cNvPr id="7" name="Picture 2" descr="Closed captioning - Wikipedia">
            <a:extLst>
              <a:ext uri="{FF2B5EF4-FFF2-40B4-BE49-F238E27FC236}">
                <a16:creationId xmlns:a16="http://schemas.microsoft.com/office/drawing/2014/main" id="{E1363AA7-C02D-E883-98B3-AD812514357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646575" y="6176745"/>
            <a:ext cx="409655" cy="308428"/>
          </a:xfrm>
          <a:prstGeom prst="rect">
            <a:avLst/>
          </a:prstGeom>
          <a:noFill/>
          <a:extLst>
            <a:ext uri="{909E8E84-426E-40DD-AFC4-6F175D3DCCD1}">
              <a14:hiddenFill xmlns:a14="http://schemas.microsoft.com/office/drawing/2010/main">
                <a:solidFill>
                  <a:srgbClr val="FFFFFF"/>
                </a:solidFill>
              </a14:hiddenFill>
            </a:ext>
          </a:extLst>
        </p:spPr>
      </p:pic>
      <p:pic>
        <p:nvPicPr>
          <p:cNvPr id="8" name="Graphic 7" descr="End with solid fill">
            <a:extLst>
              <a:ext uri="{FF2B5EF4-FFF2-40B4-BE49-F238E27FC236}">
                <a16:creationId xmlns:a16="http://schemas.microsoft.com/office/drawing/2014/main" id="{4348936F-61A6-D4DB-2471-B51718617FE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11245113" y="5847188"/>
            <a:ext cx="450000" cy="450000"/>
          </a:xfrm>
          <a:prstGeom prst="rect">
            <a:avLst/>
          </a:prstGeom>
        </p:spPr>
      </p:pic>
    </p:spTree>
    <p:extLst>
      <p:ext uri="{BB962C8B-B14F-4D97-AF65-F5344CB8AC3E}">
        <p14:creationId xmlns:p14="http://schemas.microsoft.com/office/powerpoint/2010/main" val="331375442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0" name="Freeform: Shape 79">
            <a:extLst>
              <a:ext uri="{FF2B5EF4-FFF2-40B4-BE49-F238E27FC236}">
                <a16:creationId xmlns:a16="http://schemas.microsoft.com/office/drawing/2014/main" id="{82184FF4-7029-4ED7-813A-192E6060876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12445" y="481888"/>
            <a:ext cx="1080000" cy="1262947"/>
          </a:xfrm>
          <a:custGeom>
            <a:avLst/>
            <a:gdLst/>
            <a:ahLst/>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82" name="Oval 81">
            <a:extLst>
              <a:ext uri="{FF2B5EF4-FFF2-40B4-BE49-F238E27FC236}">
                <a16:creationId xmlns:a16="http://schemas.microsoft.com/office/drawing/2014/main" id="{AAA7AB09-557C-41AD-9113-FF9F68FA103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100000">
            <a:off x="626845" y="82896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84" name="Oval 83">
            <a:extLst>
              <a:ext uri="{FF2B5EF4-FFF2-40B4-BE49-F238E27FC236}">
                <a16:creationId xmlns:a16="http://schemas.microsoft.com/office/drawing/2014/main" id="{EF99ECAA-1F11-4937-BBA6-51935AB44C9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86" name="Group 85">
            <a:extLst>
              <a:ext uri="{FF2B5EF4-FFF2-40B4-BE49-F238E27FC236}">
                <a16:creationId xmlns:a16="http://schemas.microsoft.com/office/drawing/2014/main" id="{79DE9FAB-6BBA-4CFE-B67D-77B47F01ECA4}"/>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29952" y="4524379"/>
            <a:ext cx="1980001" cy="1363916"/>
            <a:chOff x="4879602" y="3781429"/>
            <a:chExt cx="1980001" cy="1363916"/>
          </a:xfrm>
        </p:grpSpPr>
        <p:sp>
          <p:nvSpPr>
            <p:cNvPr id="87" name="Freeform: Shape 86">
              <a:extLst>
                <a:ext uri="{FF2B5EF4-FFF2-40B4-BE49-F238E27FC236}">
                  <a16:creationId xmlns:a16="http://schemas.microsoft.com/office/drawing/2014/main" id="{79FAC916-D9BB-4794-81B4-7C47C67E850D}"/>
                </a:ext>
                <a:ext uri="{C183D7F6-B498-43B3-948B-1728B52AA6E4}">
                  <adec:decorative xmlns:adec="http://schemas.microsoft.com/office/drawing/2017/decorative" xmlns="" val="1"/>
                </a:ext>
              </a:extLst>
            </p:cNvPr>
            <p:cNvSpPr>
              <a:spLocks noChangeAspect="1"/>
            </p:cNvSpPr>
            <p:nvPr>
              <p:extLst>
                <p:ext uri="{386F3935-93C4-4BCD-93E2-E3B085C9AB24}">
                  <p16:designElem xmlns:p16="http://schemas.microsoft.com/office/powerpoint/2015/main" val="1"/>
                </p:ext>
              </p:extLst>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8" name="Freeform: Shape 87">
              <a:extLst>
                <a:ext uri="{FF2B5EF4-FFF2-40B4-BE49-F238E27FC236}">
                  <a16:creationId xmlns:a16="http://schemas.microsoft.com/office/drawing/2014/main" id="{B5CA2231-7A65-4D16-8400-A210CC41DB73}"/>
                </a:ext>
                <a:ext uri="{C183D7F6-B498-43B3-948B-1728B52AA6E4}">
                  <adec:decorative xmlns:adec="http://schemas.microsoft.com/office/drawing/2017/decorative" xmlns="" val="1"/>
                </a:ext>
              </a:extLst>
            </p:cNvPr>
            <p:cNvSpPr>
              <a:spLocks noChangeAspect="1"/>
            </p:cNvSpPr>
            <p:nvPr>
              <p:extLst>
                <p:ext uri="{386F3935-93C4-4BCD-93E2-E3B085C9AB24}">
                  <p16:designElem xmlns:p16="http://schemas.microsoft.com/office/powerpoint/2015/main" val="1"/>
                </p:ext>
              </p:extLst>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9" name="Oval 88">
              <a:extLst>
                <a:ext uri="{FF2B5EF4-FFF2-40B4-BE49-F238E27FC236}">
                  <a16:creationId xmlns:a16="http://schemas.microsoft.com/office/drawing/2014/main" id="{4B089C8C-B82B-4704-88E2-E857A5E2152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90" name="Oval 89">
              <a:extLst>
                <a:ext uri="{FF2B5EF4-FFF2-40B4-BE49-F238E27FC236}">
                  <a16:creationId xmlns:a16="http://schemas.microsoft.com/office/drawing/2014/main" id="{434B90C8-5B4D-456E-AD99-80EF748FDD7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useBgFill="1">
        <p:nvSpPr>
          <p:cNvPr id="92" name="Rectangle 91">
            <a:extLst>
              <a:ext uri="{FF2B5EF4-FFF2-40B4-BE49-F238E27FC236}">
                <a16:creationId xmlns:a16="http://schemas.microsoft.com/office/drawing/2014/main" id="{1DB043B4-68C6-45B9-82AC-A5800EADB8D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Placeholder 14" descr="A picture containing building, building material, wood&#10;&#10;Description automatically generated">
            <a:extLst>
              <a:ext uri="{FF2B5EF4-FFF2-40B4-BE49-F238E27FC236}">
                <a16:creationId xmlns:a16="http://schemas.microsoft.com/office/drawing/2014/main" id="{77B0BAF4-7797-40C0-A6F7-67642FB8F5BE}"/>
              </a:ext>
            </a:extLst>
          </p:cNvPr>
          <p:cNvPicPr>
            <a:picLocks noGrp="1" noChangeAspect="1"/>
          </p:cNvPicPr>
          <p:nvPr>
            <p:ph type="pic" sz="quarter" idx="16"/>
          </p:nvPr>
        </p:nvPicPr>
        <p:blipFill rotWithShape="1">
          <a:blip r:embed="rId6">
            <a:alphaModFix amt="70000"/>
            <a:extLst>
              <a:ext uri="{BEBA8EAE-BF5A-486C-A8C5-ECC9F3942E4B}">
                <a14:imgProps xmlns:a14="http://schemas.microsoft.com/office/drawing/2010/main">
                  <a14:imgLayer r:embed="rId7">
                    <a14:imgEffect>
                      <a14:saturation sat="316000"/>
                    </a14:imgEffect>
                  </a14:imgLayer>
                </a14:imgProps>
              </a:ext>
            </a:extLst>
          </a:blip>
          <a:srcRect t="3866" b="30232"/>
          <a:stretch/>
        </p:blipFill>
        <p:spPr>
          <a:xfrm>
            <a:off x="550862" y="680172"/>
            <a:ext cx="6219589" cy="2520773"/>
          </a:xfrm>
          <a:custGeom>
            <a:avLst/>
            <a:gdLst/>
            <a:ahLst/>
            <a:cxnLst/>
            <a:rect l="l" t="t" r="r" b="b"/>
            <a:pathLst>
              <a:path w="6924676" h="6858000">
                <a:moveTo>
                  <a:pt x="0" y="0"/>
                </a:moveTo>
                <a:lnTo>
                  <a:pt x="6924676" y="0"/>
                </a:lnTo>
                <a:lnTo>
                  <a:pt x="6924676" y="6858000"/>
                </a:lnTo>
                <a:lnTo>
                  <a:pt x="0" y="6858000"/>
                </a:lnTo>
                <a:close/>
              </a:path>
            </a:pathLst>
          </a:custGeom>
        </p:spPr>
      </p:pic>
      <p:sp>
        <p:nvSpPr>
          <p:cNvPr id="22" name="Title 21">
            <a:extLst>
              <a:ext uri="{FF2B5EF4-FFF2-40B4-BE49-F238E27FC236}">
                <a16:creationId xmlns:a16="http://schemas.microsoft.com/office/drawing/2014/main" id="{F8FAEED9-1ECD-45F9-87A0-9394BAEABB79}"/>
              </a:ext>
            </a:extLst>
          </p:cNvPr>
          <p:cNvSpPr>
            <a:spLocks noGrp="1"/>
          </p:cNvSpPr>
          <p:nvPr>
            <p:ph type="ctrTitle"/>
          </p:nvPr>
        </p:nvSpPr>
        <p:spPr>
          <a:xfrm>
            <a:off x="810102" y="0"/>
            <a:ext cx="3565524" cy="3034657"/>
          </a:xfrm>
        </p:spPr>
        <p:txBody>
          <a:bodyPr vert="horz" wrap="square" lIns="0" tIns="0" rIns="0" bIns="0" rtlCol="0" anchor="b" anchorCtr="0">
            <a:normAutofit/>
          </a:bodyPr>
          <a:lstStyle/>
          <a:p>
            <a:pPr>
              <a:lnSpc>
                <a:spcPct val="100000"/>
              </a:lnSpc>
            </a:pPr>
            <a:r>
              <a:rPr lang="en-US" b="1" dirty="0">
                <a:latin typeface="Raleway" panose="020B0503030101060003" pitchFamily="34" charset="0"/>
              </a:rPr>
              <a:t>Learn more about the UNGPs </a:t>
            </a:r>
          </a:p>
        </p:txBody>
      </p:sp>
      <p:pic>
        <p:nvPicPr>
          <p:cNvPr id="7" name="Online Media 6" title="Why were the UNGPs developed?">
            <a:hlinkClick r:id="" action="ppaction://media"/>
            <a:extLst>
              <a:ext uri="{FF2B5EF4-FFF2-40B4-BE49-F238E27FC236}">
                <a16:creationId xmlns:a16="http://schemas.microsoft.com/office/drawing/2014/main" id="{3A366D82-30DD-4807-A7D4-E92E0CFB1420}"/>
              </a:ext>
            </a:extLst>
          </p:cNvPr>
          <p:cNvPicPr>
            <a:picLocks noRot="1" noChangeAspect="1"/>
          </p:cNvPicPr>
          <p:nvPr>
            <a:videoFile r:link="rId1"/>
          </p:nvPr>
        </p:nvPicPr>
        <p:blipFill>
          <a:blip r:embed="rId8"/>
          <a:stretch>
            <a:fillRect/>
          </a:stretch>
        </p:blipFill>
        <p:spPr>
          <a:xfrm>
            <a:off x="7140575" y="669379"/>
            <a:ext cx="4500563" cy="2531566"/>
          </a:xfrm>
          <a:custGeom>
            <a:avLst/>
            <a:gdLst/>
            <a:ahLst/>
            <a:cxnLst/>
            <a:rect l="l" t="t" r="r" b="b"/>
            <a:pathLst>
              <a:path w="5267325" h="3436448">
                <a:moveTo>
                  <a:pt x="0" y="0"/>
                </a:moveTo>
                <a:lnTo>
                  <a:pt x="5267325" y="0"/>
                </a:lnTo>
                <a:lnTo>
                  <a:pt x="5267325" y="3436448"/>
                </a:lnTo>
                <a:lnTo>
                  <a:pt x="0" y="3436448"/>
                </a:lnTo>
                <a:close/>
              </a:path>
            </a:pathLst>
          </a:custGeom>
        </p:spPr>
      </p:pic>
      <p:pic>
        <p:nvPicPr>
          <p:cNvPr id="8" name="Online Media 7" title="How have the UNGPs been helpful for your company?">
            <a:hlinkClick r:id="" action="ppaction://media"/>
            <a:extLst>
              <a:ext uri="{FF2B5EF4-FFF2-40B4-BE49-F238E27FC236}">
                <a16:creationId xmlns:a16="http://schemas.microsoft.com/office/drawing/2014/main" id="{E4F31949-159D-4D3B-AF65-8C333DA8D014}"/>
              </a:ext>
            </a:extLst>
          </p:cNvPr>
          <p:cNvPicPr>
            <a:picLocks noRot="1" noChangeAspect="1"/>
          </p:cNvPicPr>
          <p:nvPr>
            <a:videoFile r:link="rId2"/>
          </p:nvPr>
        </p:nvPicPr>
        <p:blipFill>
          <a:blip r:embed="rId9"/>
          <a:stretch>
            <a:fillRect/>
          </a:stretch>
        </p:blipFill>
        <p:spPr>
          <a:xfrm>
            <a:off x="7140575" y="3657055"/>
            <a:ext cx="4500563" cy="2531566"/>
          </a:xfrm>
          <a:custGeom>
            <a:avLst/>
            <a:gdLst/>
            <a:ahLst/>
            <a:cxnLst/>
            <a:rect l="l" t="t" r="r" b="b"/>
            <a:pathLst>
              <a:path w="5267325" h="3436448">
                <a:moveTo>
                  <a:pt x="0" y="0"/>
                </a:moveTo>
                <a:lnTo>
                  <a:pt x="5267325" y="0"/>
                </a:lnTo>
                <a:lnTo>
                  <a:pt x="5267325" y="3436448"/>
                </a:lnTo>
                <a:lnTo>
                  <a:pt x="0" y="3436448"/>
                </a:lnTo>
                <a:close/>
              </a:path>
            </a:pathLst>
          </a:custGeom>
        </p:spPr>
      </p:pic>
      <p:pic>
        <p:nvPicPr>
          <p:cNvPr id="21" name="Graphic 20" descr="End with solid fill">
            <a:extLst>
              <a:ext uri="{FF2B5EF4-FFF2-40B4-BE49-F238E27FC236}">
                <a16:creationId xmlns:a16="http://schemas.microsoft.com/office/drawing/2014/main" id="{7A777933-2320-46BD-9498-552CF79E211A}"/>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11522097" y="6247214"/>
            <a:ext cx="450000" cy="450000"/>
          </a:xfrm>
          <a:prstGeom prst="rect">
            <a:avLst/>
          </a:prstGeom>
        </p:spPr>
      </p:pic>
      <p:pic>
        <p:nvPicPr>
          <p:cNvPr id="3" name="Picture 2" descr="A person sitting in a chair&#10;&#10;Description automatically generated with medium confidence">
            <a:extLst>
              <a:ext uri="{FF2B5EF4-FFF2-40B4-BE49-F238E27FC236}">
                <a16:creationId xmlns:a16="http://schemas.microsoft.com/office/drawing/2014/main" id="{13D94C42-82A0-4B1A-AAD7-460D34201477}"/>
              </a:ext>
            </a:extLst>
          </p:cNvPr>
          <p:cNvPicPr>
            <a:picLocks noChangeAspect="1"/>
          </p:cNvPicPr>
          <p:nvPr/>
        </p:nvPicPr>
        <p:blipFill>
          <a:blip r:embed="rId12"/>
          <a:stretch>
            <a:fillRect/>
          </a:stretch>
        </p:blipFill>
        <p:spPr>
          <a:xfrm>
            <a:off x="586396" y="3392053"/>
            <a:ext cx="4465030" cy="2840255"/>
          </a:xfrm>
          <a:prstGeom prst="rect">
            <a:avLst/>
          </a:prstGeom>
        </p:spPr>
      </p:pic>
      <p:sp>
        <p:nvSpPr>
          <p:cNvPr id="4" name="TextBox 3">
            <a:extLst>
              <a:ext uri="{FF2B5EF4-FFF2-40B4-BE49-F238E27FC236}">
                <a16:creationId xmlns:a16="http://schemas.microsoft.com/office/drawing/2014/main" id="{C362D44C-6097-4C60-B025-735F648C09B1}"/>
              </a:ext>
            </a:extLst>
          </p:cNvPr>
          <p:cNvSpPr txBox="1"/>
          <p:nvPr/>
        </p:nvSpPr>
        <p:spPr>
          <a:xfrm>
            <a:off x="892106" y="3628931"/>
            <a:ext cx="1660509" cy="2677656"/>
          </a:xfrm>
          <a:prstGeom prst="rect">
            <a:avLst/>
          </a:prstGeom>
          <a:noFill/>
        </p:spPr>
        <p:txBody>
          <a:bodyPr wrap="square" rtlCol="0">
            <a:spAutoFit/>
          </a:bodyPr>
          <a:lstStyle/>
          <a:p>
            <a:r>
              <a:rPr lang="en-GB" dirty="0">
                <a:latin typeface="Raleway" panose="020B0503030101060003" pitchFamily="34" charset="0"/>
              </a:rPr>
              <a:t>PODCAST</a:t>
            </a:r>
            <a:br>
              <a:rPr lang="en-GB" dirty="0">
                <a:latin typeface="Raleway" panose="020B0503030101060003" pitchFamily="34" charset="0"/>
              </a:rPr>
            </a:br>
            <a:r>
              <a:rPr lang="en-GB" dirty="0">
                <a:latin typeface="Raleway" panose="020B0503030101060003" pitchFamily="34" charset="0"/>
              </a:rPr>
              <a:t>10 key insights about the UNGPs</a:t>
            </a:r>
          </a:p>
          <a:p>
            <a:endParaRPr lang="en-GB" sz="1200" dirty="0">
              <a:latin typeface="Raleway" panose="020B0503030101060003" pitchFamily="34" charset="0"/>
            </a:endParaRPr>
          </a:p>
          <a:p>
            <a:endParaRPr lang="en-GB" sz="1200" dirty="0">
              <a:latin typeface="Raleway" panose="020B0503030101060003" pitchFamily="34" charset="0"/>
            </a:endParaRPr>
          </a:p>
          <a:p>
            <a:r>
              <a:rPr lang="en-GB" sz="1200" dirty="0">
                <a:latin typeface="Raleway" panose="020B0503030101060003" pitchFamily="34" charset="0"/>
              </a:rPr>
              <a:t>Jo Reyes interviews GBI Chair </a:t>
            </a:r>
          </a:p>
          <a:p>
            <a:r>
              <a:rPr lang="en-GB" sz="1200" dirty="0">
                <a:latin typeface="Raleway" panose="020B0503030101060003" pitchFamily="34" charset="0"/>
              </a:rPr>
              <a:t>Andrea Shemberg</a:t>
            </a:r>
          </a:p>
          <a:p>
            <a:endParaRPr lang="en-GB" dirty="0"/>
          </a:p>
        </p:txBody>
      </p:sp>
      <p:pic>
        <p:nvPicPr>
          <p:cNvPr id="5" name="10_insights_on_the_UNGPs_at_10-_in_10_minutes_-_Andrea_Shemberg_FINAL_1">
            <a:hlinkClick r:id="" action="ppaction://media"/>
            <a:extLst>
              <a:ext uri="{FF2B5EF4-FFF2-40B4-BE49-F238E27FC236}">
                <a16:creationId xmlns:a16="http://schemas.microsoft.com/office/drawing/2014/main" id="{0CBA5484-9DFC-42F0-A9C0-52C015758213}"/>
              </a:ext>
            </a:extLst>
          </p:cNvPr>
          <p:cNvPicPr>
            <a:picLocks noChangeAspect="1"/>
          </p:cNvPicPr>
          <p:nvPr>
            <a:audioFile r:link="rId4"/>
            <p:extLst>
              <p:ext uri="{DAA4B4D4-6D71-4841-9C94-3DE7FCFB9230}">
                <p14:media xmlns:p14="http://schemas.microsoft.com/office/powerpoint/2010/main" r:embed="rId3"/>
              </p:ext>
            </p:extLst>
          </p:nvPr>
        </p:nvPicPr>
        <p:blipFill>
          <a:blip r:embed="rId13"/>
          <a:stretch>
            <a:fillRect/>
          </a:stretch>
        </p:blipFill>
        <p:spPr>
          <a:xfrm flipH="1">
            <a:off x="2458526" y="4724077"/>
            <a:ext cx="487363" cy="487363"/>
          </a:xfrm>
          <a:prstGeom prst="rect">
            <a:avLst/>
          </a:prstGeom>
        </p:spPr>
      </p:pic>
      <p:sp>
        <p:nvSpPr>
          <p:cNvPr id="2" name="TextBox 1">
            <a:extLst>
              <a:ext uri="{FF2B5EF4-FFF2-40B4-BE49-F238E27FC236}">
                <a16:creationId xmlns:a16="http://schemas.microsoft.com/office/drawing/2014/main" id="{6FB7BC05-9A6C-7B5A-8D13-AA5A1953BC7D}"/>
              </a:ext>
            </a:extLst>
          </p:cNvPr>
          <p:cNvSpPr txBox="1"/>
          <p:nvPr/>
        </p:nvSpPr>
        <p:spPr>
          <a:xfrm>
            <a:off x="7140575" y="3200945"/>
            <a:ext cx="4260242" cy="276999"/>
          </a:xfrm>
          <a:prstGeom prst="rect">
            <a:avLst/>
          </a:prstGeom>
          <a:noFill/>
        </p:spPr>
        <p:txBody>
          <a:bodyPr wrap="square" rtlCol="0">
            <a:spAutoFit/>
          </a:bodyPr>
          <a:lstStyle/>
          <a:p>
            <a:r>
              <a:rPr lang="en-GB" sz="1200" dirty="0">
                <a:latin typeface="Raleway" panose="020B0503030101060003" pitchFamily="34" charset="0"/>
              </a:rPr>
              <a:t>Play this video direct on Vimeo </a:t>
            </a:r>
            <a:r>
              <a:rPr lang="en-GB" sz="1200" dirty="0">
                <a:latin typeface="Raleway" panose="020B0503030101060003" pitchFamily="34" charset="0"/>
                <a:hlinkClick r:id="rId14">
                  <a:extLst>
                    <a:ext uri="{A12FA001-AC4F-418D-AE19-62706E023703}">
                      <ahyp:hlinkClr xmlns:ahyp="http://schemas.microsoft.com/office/drawing/2018/hyperlinkcolor" xmlns="" val="tx"/>
                    </a:ext>
                  </a:extLst>
                </a:hlinkClick>
              </a:rPr>
              <a:t>here</a:t>
            </a:r>
            <a:endParaRPr lang="en-GB" sz="1200" dirty="0">
              <a:latin typeface="Raleway" panose="020B0503030101060003" pitchFamily="34" charset="0"/>
            </a:endParaRPr>
          </a:p>
        </p:txBody>
      </p:sp>
      <p:sp>
        <p:nvSpPr>
          <p:cNvPr id="6" name="TextBox 5">
            <a:extLst>
              <a:ext uri="{FF2B5EF4-FFF2-40B4-BE49-F238E27FC236}">
                <a16:creationId xmlns:a16="http://schemas.microsoft.com/office/drawing/2014/main" id="{91956100-F683-78C1-793F-6A403996B1B2}"/>
              </a:ext>
            </a:extLst>
          </p:cNvPr>
          <p:cNvSpPr txBox="1"/>
          <p:nvPr/>
        </p:nvSpPr>
        <p:spPr>
          <a:xfrm>
            <a:off x="7147059" y="6223014"/>
            <a:ext cx="4260242" cy="276999"/>
          </a:xfrm>
          <a:prstGeom prst="rect">
            <a:avLst/>
          </a:prstGeom>
          <a:noFill/>
        </p:spPr>
        <p:txBody>
          <a:bodyPr wrap="square" rtlCol="0">
            <a:spAutoFit/>
          </a:bodyPr>
          <a:lstStyle/>
          <a:p>
            <a:r>
              <a:rPr lang="en-GB" sz="1200" dirty="0">
                <a:latin typeface="Raleway" panose="020B0503030101060003" pitchFamily="34" charset="0"/>
              </a:rPr>
              <a:t>Play this video direct on Vimeo </a:t>
            </a:r>
            <a:r>
              <a:rPr lang="en-GB" sz="1200" dirty="0">
                <a:latin typeface="Raleway" panose="020B0503030101060003" pitchFamily="34" charset="0"/>
                <a:hlinkClick r:id="rId15">
                  <a:extLst>
                    <a:ext uri="{A12FA001-AC4F-418D-AE19-62706E023703}">
                      <ahyp:hlinkClr xmlns:ahyp="http://schemas.microsoft.com/office/drawing/2018/hyperlinkcolor" xmlns="" val="tx"/>
                    </a:ext>
                  </a:extLst>
                </a:hlinkClick>
              </a:rPr>
              <a:t>here</a:t>
            </a:r>
            <a:endParaRPr lang="en-GB" sz="1200" dirty="0">
              <a:latin typeface="Raleway" panose="020B0503030101060003" pitchFamily="34" charset="0"/>
            </a:endParaRPr>
          </a:p>
        </p:txBody>
      </p:sp>
    </p:spTree>
    <p:extLst>
      <p:ext uri="{BB962C8B-B14F-4D97-AF65-F5344CB8AC3E}">
        <p14:creationId xmlns:p14="http://schemas.microsoft.com/office/powerpoint/2010/main" val="57207593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video>
              <p:cMediaNode vol="80000">
                <p:cTn id="13" fill="hold" display="0">
                  <p:stCondLst>
                    <p:cond delay="indefinite"/>
                  </p:stCondLst>
                </p:cTn>
                <p:tgtEl>
                  <p:spTgt spid="8"/>
                </p:tgtEl>
              </p:cMediaNode>
            </p:video>
            <p:seq concurrent="1" nextAc="seek">
              <p:cTn id="14" restart="whenNotActive" fill="hold" evtFilter="cancelBubble" nodeType="interactiveSeq">
                <p:stCondLst>
                  <p:cond evt="onClick" delay="0">
                    <p:tgtEl>
                      <p:spTgt spid="5"/>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537678" fill="hold"/>
                                        <p:tgtEl>
                                          <p:spTgt spid="5"/>
                                        </p:tgtEl>
                                      </p:cBhvr>
                                    </p:cmd>
                                  </p:childTnLst>
                                </p:cTn>
                              </p:par>
                            </p:childTnLst>
                          </p:cTn>
                        </p:par>
                      </p:childTnLst>
                    </p:cTn>
                  </p:par>
                </p:childTnLst>
              </p:cTn>
              <p:nextCondLst>
                <p:cond evt="onClick" delay="0">
                  <p:tgtEl>
                    <p:spTgt spid="5"/>
                  </p:tgtEl>
                </p:cond>
              </p:nextCondLst>
            </p:seq>
            <p:audio>
              <p:cMediaNode vol="80000">
                <p:cTn id="19" fill="hold" display="0">
                  <p:stCondLst>
                    <p:cond delay="indefinite"/>
                  </p:stCondLst>
                  <p:endCondLst>
                    <p:cond evt="onStopAudio" delay="0">
                      <p:tgtEl>
                        <p:sldTgt/>
                      </p:tgtEl>
                    </p:cond>
                  </p:endCondLst>
                </p:cTn>
                <p:tgtEl>
                  <p:spTgt spid="5"/>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descr="A picture containing building, building material, brick, stone&#10;&#10;Description automatically generated">
            <a:extLst>
              <a:ext uri="{FF2B5EF4-FFF2-40B4-BE49-F238E27FC236}">
                <a16:creationId xmlns:a16="http://schemas.microsoft.com/office/drawing/2014/main" id="{7DCBE254-A45C-45D8-8C62-0DA5882F4227}"/>
              </a:ext>
            </a:extLst>
          </p:cNvPr>
          <p:cNvPicPr>
            <a:picLocks noChangeAspect="1"/>
          </p:cNvPicPr>
          <p:nvPr/>
        </p:nvPicPr>
        <p:blipFill rotWithShape="1">
          <a:blip r:embed="rId2">
            <a:alphaModFix amt="92000"/>
            <a:extLst>
              <a:ext uri="{BEBA8EAE-BF5A-486C-A8C5-ECC9F3942E4B}">
                <a14:imgProps xmlns:a14="http://schemas.microsoft.com/office/drawing/2010/main">
                  <a14:imgLayer r:embed="rId3">
                    <a14:imgEffect>
                      <a14:saturation sat="175000"/>
                    </a14:imgEffect>
                  </a14:imgLayer>
                </a14:imgProps>
              </a:ext>
            </a:extLst>
          </a:blip>
          <a:srcRect t="4290" r="52689" b="-2486"/>
          <a:stretch/>
        </p:blipFill>
        <p:spPr>
          <a:xfrm>
            <a:off x="0" y="0"/>
            <a:ext cx="12192000" cy="7052982"/>
          </a:xfrm>
          <a:prstGeom prst="rect">
            <a:avLst/>
          </a:prstGeom>
        </p:spPr>
      </p:pic>
      <p:sp>
        <p:nvSpPr>
          <p:cNvPr id="7" name="Rectangle 6">
            <a:extLst>
              <a:ext uri="{FF2B5EF4-FFF2-40B4-BE49-F238E27FC236}">
                <a16:creationId xmlns:a16="http://schemas.microsoft.com/office/drawing/2014/main" id="{ED8A1CE1-753A-CD82-3CB3-9EAB9C47C2B5}"/>
              </a:ext>
            </a:extLst>
          </p:cNvPr>
          <p:cNvSpPr/>
          <p:nvPr/>
        </p:nvSpPr>
        <p:spPr>
          <a:xfrm>
            <a:off x="371869" y="409827"/>
            <a:ext cx="11555142" cy="57030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3C60A62-DDDF-4714-9D9F-3F975DE854A8}"/>
              </a:ext>
            </a:extLst>
          </p:cNvPr>
          <p:cNvSpPr>
            <a:spLocks noGrp="1"/>
          </p:cNvSpPr>
          <p:nvPr>
            <p:ph type="title"/>
          </p:nvPr>
        </p:nvSpPr>
        <p:spPr>
          <a:xfrm>
            <a:off x="547224" y="491748"/>
            <a:ext cx="11097551" cy="1332000"/>
          </a:xfrm>
        </p:spPr>
        <p:txBody>
          <a:bodyPr/>
          <a:lstStyle/>
          <a:p>
            <a:r>
              <a:rPr lang="en-GB" sz="4000" b="1" dirty="0">
                <a:latin typeface="Raleway" panose="020B0503030101060003" pitchFamily="34" charset="0"/>
              </a:rPr>
              <a:t>Explore more on </a:t>
            </a:r>
            <a:r>
              <a:rPr lang="en-GB" sz="4000" b="1" dirty="0">
                <a:latin typeface="Raleway" panose="020B0503030101060003" pitchFamily="34" charset="0"/>
                <a:hlinkClick r:id="rId4">
                  <a:extLst>
                    <a:ext uri="{A12FA001-AC4F-418D-AE19-62706E023703}">
                      <ahyp:hlinkClr xmlns:ahyp="http://schemas.microsoft.com/office/drawing/2018/hyperlinkcolor" xmlns="" val="tx"/>
                    </a:ext>
                  </a:extLst>
                </a:hlinkClick>
              </a:rPr>
              <a:t>getting started</a:t>
            </a:r>
            <a:r>
              <a:rPr lang="en-GB" sz="4000" b="1" dirty="0">
                <a:latin typeface="Raleway" panose="020B0503030101060003" pitchFamily="34" charset="0"/>
              </a:rPr>
              <a:t> on the GBI Business Practice Portal </a:t>
            </a:r>
          </a:p>
        </p:txBody>
      </p:sp>
      <p:sp>
        <p:nvSpPr>
          <p:cNvPr id="3" name="Text Placeholder 2">
            <a:extLst>
              <a:ext uri="{FF2B5EF4-FFF2-40B4-BE49-F238E27FC236}">
                <a16:creationId xmlns:a16="http://schemas.microsoft.com/office/drawing/2014/main" id="{807789AD-5797-4C60-8ABE-D1D3FB3271CA}"/>
              </a:ext>
            </a:extLst>
          </p:cNvPr>
          <p:cNvSpPr>
            <a:spLocks noGrp="1"/>
          </p:cNvSpPr>
          <p:nvPr>
            <p:ph type="body" idx="1"/>
          </p:nvPr>
        </p:nvSpPr>
        <p:spPr>
          <a:xfrm>
            <a:off x="543586" y="2345079"/>
            <a:ext cx="5552413" cy="535354"/>
          </a:xfrm>
        </p:spPr>
        <p:txBody>
          <a:bodyPr/>
          <a:lstStyle/>
          <a:p>
            <a:r>
              <a:rPr lang="en-GB" sz="2000" b="1" dirty="0">
                <a:solidFill>
                  <a:srgbClr val="CCE8DA"/>
                </a:solidFill>
                <a:effectLst/>
                <a:latin typeface="Raleway" pitchFamily="2" charset="77"/>
                <a:ea typeface="MS Mincho" panose="02020609040205080304" pitchFamily="49" charset="-128"/>
              </a:rPr>
              <a:t>Suggested resources to review</a:t>
            </a:r>
            <a:r>
              <a:rPr lang="en-GB" sz="2000" dirty="0">
                <a:solidFill>
                  <a:srgbClr val="CCE8DA"/>
                </a:solidFill>
                <a:effectLst/>
                <a:latin typeface="Raleway" pitchFamily="2" charset="77"/>
                <a:ea typeface="MS Mincho" panose="02020609040205080304" pitchFamily="49" charset="-128"/>
              </a:rPr>
              <a:t>:</a:t>
            </a:r>
          </a:p>
          <a:p>
            <a:endParaRPr lang="en-GB" sz="4000" dirty="0"/>
          </a:p>
        </p:txBody>
      </p:sp>
      <p:sp>
        <p:nvSpPr>
          <p:cNvPr id="4" name="Content Placeholder 3">
            <a:extLst>
              <a:ext uri="{FF2B5EF4-FFF2-40B4-BE49-F238E27FC236}">
                <a16:creationId xmlns:a16="http://schemas.microsoft.com/office/drawing/2014/main" id="{7554A1EB-EC0D-48D1-84F0-58AFAD16B2CD}"/>
              </a:ext>
            </a:extLst>
          </p:cNvPr>
          <p:cNvSpPr>
            <a:spLocks noGrp="1"/>
          </p:cNvSpPr>
          <p:nvPr>
            <p:ph sz="half" idx="2"/>
          </p:nvPr>
        </p:nvSpPr>
        <p:spPr>
          <a:xfrm>
            <a:off x="543586" y="2160136"/>
            <a:ext cx="4864298" cy="3515555"/>
          </a:xfrm>
        </p:spPr>
        <p:txBody>
          <a:bodyPr vert="horz" wrap="square" lIns="0" tIns="0" rIns="0" bIns="0" rtlCol="0">
            <a:noAutofit/>
          </a:bodyPr>
          <a:lstStyle/>
          <a:p>
            <a:pPr marL="342900" indent="-342900">
              <a:lnSpc>
                <a:spcPct val="150000"/>
              </a:lnSpc>
              <a:spcBef>
                <a:spcPts val="800"/>
              </a:spcBef>
              <a:buClr>
                <a:schemeClr val="tx1"/>
              </a:buClr>
              <a:buFont typeface="Symbol" panose="05050102010706020507" pitchFamily="18" charset="2"/>
              <a:buChar char=""/>
            </a:pPr>
            <a:r>
              <a:rPr lang="en-GB" sz="1800" u="sng" dirty="0">
                <a:solidFill>
                  <a:schemeClr val="tx1"/>
                </a:solidFill>
                <a:latin typeface="Raleway" panose="020B0503030101060003" pitchFamily="34" charset="0"/>
                <a:ea typeface="MS Mincho" panose="02020609040205080304" pitchFamily="49" charset="-128"/>
                <a:hlinkClick r:id="rId5">
                  <a:extLst>
                    <a:ext uri="{A12FA001-AC4F-418D-AE19-62706E023703}">
                      <ahyp:hlinkClr xmlns:ahyp="http://schemas.microsoft.com/office/drawing/2018/hyperlinkcolor" xmlns="" val="tx"/>
                    </a:ext>
                  </a:extLst>
                </a:hlinkClick>
              </a:rPr>
              <a:t>Getting ready for mandatory due diligence: Five steps business can take now</a:t>
            </a:r>
            <a:r>
              <a:rPr lang="en-GB" sz="1800" u="sng" dirty="0">
                <a:solidFill>
                  <a:schemeClr val="tx1"/>
                </a:solidFill>
                <a:latin typeface="Raleway" panose="020B0503030101060003" pitchFamily="34" charset="0"/>
                <a:ea typeface="MS Mincho" panose="02020609040205080304" pitchFamily="49" charset="-128"/>
              </a:rPr>
              <a:t> (blog)</a:t>
            </a:r>
          </a:p>
          <a:p>
            <a:pPr marL="342900" indent="-342900">
              <a:lnSpc>
                <a:spcPct val="150000"/>
              </a:lnSpc>
              <a:spcBef>
                <a:spcPts val="800"/>
              </a:spcBef>
              <a:buClr>
                <a:schemeClr val="tx1"/>
              </a:buClr>
              <a:buFont typeface="Symbol" panose="05050102010706020507" pitchFamily="18" charset="2"/>
              <a:buChar char=""/>
            </a:pPr>
            <a:r>
              <a:rPr lang="en-GB" sz="1800" b="0" i="0" u="sng" dirty="0">
                <a:solidFill>
                  <a:schemeClr val="tx1"/>
                </a:solidFill>
                <a:effectLst/>
                <a:latin typeface="Raleway" panose="020B0503030101060003" pitchFamily="34" charset="0"/>
                <a:hlinkClick r:id="rId6">
                  <a:extLst>
                    <a:ext uri="{A12FA001-AC4F-418D-AE19-62706E023703}">
                      <ahyp:hlinkClr xmlns:ahyp="http://schemas.microsoft.com/office/drawing/2018/hyperlinkcolor" xmlns="" val="tx"/>
                    </a:ext>
                  </a:extLst>
                </a:hlinkClick>
              </a:rPr>
              <a:t>5 questions to help focus company thinking around proposed human rights legislation</a:t>
            </a:r>
            <a:r>
              <a:rPr lang="en-GB" sz="1800" b="0" i="0" u="sng" dirty="0">
                <a:solidFill>
                  <a:schemeClr val="tx1"/>
                </a:solidFill>
                <a:effectLst/>
                <a:latin typeface="Raleway" panose="020B0503030101060003" pitchFamily="34" charset="0"/>
              </a:rPr>
              <a:t> (video)</a:t>
            </a:r>
          </a:p>
          <a:p>
            <a:pPr marL="342900" indent="-342900">
              <a:lnSpc>
                <a:spcPct val="150000"/>
              </a:lnSpc>
              <a:spcBef>
                <a:spcPts val="800"/>
              </a:spcBef>
              <a:buClr>
                <a:schemeClr val="tx1"/>
              </a:buClr>
              <a:buFont typeface="Symbol" panose="05050102010706020507" pitchFamily="18" charset="2"/>
              <a:buChar char=""/>
            </a:pPr>
            <a:r>
              <a:rPr lang="en-GB" sz="1800" u="sng" dirty="0">
                <a:solidFill>
                  <a:schemeClr val="tx1"/>
                </a:solidFill>
                <a:latin typeface="Raleway" panose="020B0503030101060003" pitchFamily="34" charset="0"/>
                <a:ea typeface="MS Mincho" panose="02020609040205080304" pitchFamily="49" charset="-128"/>
                <a:hlinkClick r:id="rId7">
                  <a:extLst>
                    <a:ext uri="{A12FA001-AC4F-418D-AE19-62706E023703}">
                      <ahyp:hlinkClr xmlns:ahyp="http://schemas.microsoft.com/office/drawing/2018/hyperlinkcolor" xmlns="" val="tx"/>
                    </a:ext>
                  </a:extLst>
                </a:hlinkClick>
              </a:rPr>
              <a:t>Business and human rights – Navigating a changing legal landscape</a:t>
            </a:r>
            <a:r>
              <a:rPr lang="en-GB" sz="1800" u="sng" dirty="0">
                <a:solidFill>
                  <a:schemeClr val="tx1"/>
                </a:solidFill>
                <a:latin typeface="Raleway" panose="020B0503030101060003" pitchFamily="34" charset="0"/>
                <a:ea typeface="MS Mincho" panose="02020609040205080304" pitchFamily="49" charset="-128"/>
              </a:rPr>
              <a:t> (publication)</a:t>
            </a:r>
          </a:p>
        </p:txBody>
      </p:sp>
      <p:sp>
        <p:nvSpPr>
          <p:cNvPr id="5" name="Text Placeholder 4">
            <a:extLst>
              <a:ext uri="{FF2B5EF4-FFF2-40B4-BE49-F238E27FC236}">
                <a16:creationId xmlns:a16="http://schemas.microsoft.com/office/drawing/2014/main" id="{B58E47E7-84DC-4BAC-A67B-826457379D36}"/>
              </a:ext>
            </a:extLst>
          </p:cNvPr>
          <p:cNvSpPr>
            <a:spLocks noGrp="1"/>
          </p:cNvSpPr>
          <p:nvPr>
            <p:ph type="body" sz="quarter" idx="3"/>
          </p:nvPr>
        </p:nvSpPr>
        <p:spPr>
          <a:xfrm>
            <a:off x="6490619" y="1940384"/>
            <a:ext cx="5436392" cy="535354"/>
          </a:xfrm>
        </p:spPr>
        <p:txBody>
          <a:bodyPr/>
          <a:lstStyle/>
          <a:p>
            <a:pPr marL="0" indent="0"/>
            <a:r>
              <a:rPr lang="en-GB" sz="2000" b="1" dirty="0">
                <a:solidFill>
                  <a:srgbClr val="CCE8DA"/>
                </a:solidFill>
                <a:effectLst/>
                <a:latin typeface="Raleway" pitchFamily="2" charset="77"/>
                <a:ea typeface="MS Mincho" panose="02020609040205080304" pitchFamily="49" charset="-128"/>
              </a:rPr>
              <a:t>Insights from COMPANIES</a:t>
            </a:r>
          </a:p>
          <a:p>
            <a:endParaRPr lang="en-GB" dirty="0"/>
          </a:p>
        </p:txBody>
      </p:sp>
      <p:sp>
        <p:nvSpPr>
          <p:cNvPr id="6" name="Content Placeholder 5">
            <a:extLst>
              <a:ext uri="{FF2B5EF4-FFF2-40B4-BE49-F238E27FC236}">
                <a16:creationId xmlns:a16="http://schemas.microsoft.com/office/drawing/2014/main" id="{B4D3FF97-4C0F-4918-B9BB-ED6F1DF7F011}"/>
              </a:ext>
            </a:extLst>
          </p:cNvPr>
          <p:cNvSpPr>
            <a:spLocks noGrp="1"/>
          </p:cNvSpPr>
          <p:nvPr>
            <p:ph sz="quarter" idx="4"/>
          </p:nvPr>
        </p:nvSpPr>
        <p:spPr>
          <a:xfrm>
            <a:off x="6467868" y="2160135"/>
            <a:ext cx="5436391" cy="3515555"/>
          </a:xfrm>
        </p:spPr>
        <p:txBody>
          <a:bodyPr/>
          <a:lstStyle/>
          <a:p>
            <a:pPr marL="342900" lvl="0" indent="-342900">
              <a:lnSpc>
                <a:spcPct val="150000"/>
              </a:lnSpc>
              <a:spcBef>
                <a:spcPts val="800"/>
              </a:spcBef>
              <a:spcAft>
                <a:spcPts val="800"/>
              </a:spcAft>
              <a:buClr>
                <a:schemeClr val="tx1"/>
              </a:buClr>
              <a:buFont typeface="Symbol" panose="05050102010706020507" pitchFamily="18" charset="2"/>
              <a:buChar char=""/>
            </a:pPr>
            <a:r>
              <a:rPr lang="en-GB" sz="1800" u="sng" dirty="0">
                <a:solidFill>
                  <a:schemeClr val="tx1"/>
                </a:solidFill>
                <a:effectLst/>
                <a:latin typeface="Raleway" panose="020B0503030101060003" pitchFamily="34" charset="0"/>
                <a:ea typeface="MS Mincho" panose="02020609040205080304" pitchFamily="49" charset="-128"/>
                <a:hlinkClick r:id="rId8">
                  <a:extLst>
                    <a:ext uri="{A12FA001-AC4F-418D-AE19-62706E023703}">
                      <ahyp:hlinkClr xmlns:ahyp="http://schemas.microsoft.com/office/drawing/2018/hyperlinkcolor" xmlns="" val="tx"/>
                    </a:ext>
                  </a:extLst>
                </a:hlinkClick>
              </a:rPr>
              <a:t>Three key takeaways from business from the UN Guiding Principles</a:t>
            </a:r>
            <a:r>
              <a:rPr lang="en-GB" sz="1800" u="sng" dirty="0">
                <a:solidFill>
                  <a:schemeClr val="tx1"/>
                </a:solidFill>
                <a:effectLst/>
                <a:latin typeface="Raleway" panose="020B0503030101060003" pitchFamily="34" charset="0"/>
                <a:ea typeface="MS Mincho" panose="02020609040205080304" pitchFamily="49" charset="-128"/>
              </a:rPr>
              <a:t> (video)</a:t>
            </a:r>
            <a:r>
              <a:rPr lang="en-GB" sz="1800" dirty="0">
                <a:solidFill>
                  <a:schemeClr val="tx1"/>
                </a:solidFill>
                <a:effectLst/>
                <a:latin typeface="Raleway" panose="020B0503030101060003" pitchFamily="34" charset="0"/>
                <a:ea typeface="MS Mincho" panose="02020609040205080304" pitchFamily="49" charset="-128"/>
              </a:rPr>
              <a:t> </a:t>
            </a:r>
            <a:endParaRPr lang="en-GB" sz="1800" dirty="0">
              <a:solidFill>
                <a:schemeClr val="tx1"/>
              </a:solidFill>
              <a:latin typeface="Raleway" panose="020B0503030101060003" pitchFamily="34" charset="0"/>
              <a:ea typeface="MS Mincho" panose="02020609040205080304" pitchFamily="49" charset="-128"/>
            </a:endParaRPr>
          </a:p>
          <a:p>
            <a:pPr marL="342900" lvl="0" indent="-342900">
              <a:lnSpc>
                <a:spcPct val="150000"/>
              </a:lnSpc>
              <a:spcBef>
                <a:spcPts val="800"/>
              </a:spcBef>
              <a:spcAft>
                <a:spcPts val="800"/>
              </a:spcAft>
              <a:buClr>
                <a:schemeClr val="tx1"/>
              </a:buClr>
              <a:buFont typeface="Symbol" panose="05050102010706020507" pitchFamily="18" charset="2"/>
              <a:buChar char=""/>
            </a:pPr>
            <a:r>
              <a:rPr lang="en-GB" sz="1800" u="sng" dirty="0">
                <a:solidFill>
                  <a:schemeClr val="tx1"/>
                </a:solidFill>
                <a:effectLst/>
                <a:latin typeface="Raleway" panose="020B0503030101060003" pitchFamily="34" charset="0"/>
                <a:ea typeface="MS Mincho" panose="02020609040205080304" pitchFamily="49" charset="-128"/>
                <a:hlinkClick r:id="rId9">
                  <a:extLst>
                    <a:ext uri="{A12FA001-AC4F-418D-AE19-62706E023703}">
                      <ahyp:hlinkClr xmlns:ahyp="http://schemas.microsoft.com/office/drawing/2018/hyperlinkcolor" xmlns="" val="tx"/>
                    </a:ext>
                  </a:extLst>
                </a:hlinkClick>
              </a:rPr>
              <a:t>How have the UNGPs been helpful for your company?</a:t>
            </a:r>
            <a:r>
              <a:rPr lang="en-GB" sz="1800" u="sng" dirty="0">
                <a:solidFill>
                  <a:schemeClr val="tx1"/>
                </a:solidFill>
                <a:effectLst/>
                <a:latin typeface="Raleway" panose="020B0503030101060003" pitchFamily="34" charset="0"/>
                <a:ea typeface="MS Mincho" panose="02020609040205080304" pitchFamily="49" charset="-128"/>
              </a:rPr>
              <a:t> (video)</a:t>
            </a:r>
            <a:endParaRPr lang="en-GB" sz="1800" dirty="0">
              <a:solidFill>
                <a:schemeClr val="tx1"/>
              </a:solidFill>
              <a:latin typeface="Raleway" panose="020B0503030101060003" pitchFamily="34" charset="0"/>
              <a:ea typeface="MS Mincho" panose="02020609040205080304" pitchFamily="49" charset="-128"/>
            </a:endParaRPr>
          </a:p>
          <a:p>
            <a:pPr marL="342900" lvl="0" indent="-342900">
              <a:lnSpc>
                <a:spcPct val="150000"/>
              </a:lnSpc>
              <a:spcBef>
                <a:spcPts val="800"/>
              </a:spcBef>
              <a:spcAft>
                <a:spcPts val="800"/>
              </a:spcAft>
              <a:buClr>
                <a:schemeClr val="tx1"/>
              </a:buClr>
              <a:buFont typeface="Symbol" panose="05050102010706020507" pitchFamily="18" charset="2"/>
              <a:buChar char=""/>
            </a:pPr>
            <a:r>
              <a:rPr lang="en-GB" sz="1800" u="sng" dirty="0">
                <a:solidFill>
                  <a:schemeClr val="tx1"/>
                </a:solidFill>
                <a:effectLst/>
                <a:latin typeface="Raleway" panose="020B0503030101060003" pitchFamily="34" charset="0"/>
                <a:ea typeface="MS Mincho" panose="02020609040205080304" pitchFamily="49" charset="-128"/>
                <a:hlinkClick r:id="rId10">
                  <a:extLst>
                    <a:ext uri="{A12FA001-AC4F-418D-AE19-62706E023703}">
                      <ahyp:hlinkClr xmlns:ahyp="http://schemas.microsoft.com/office/drawing/2018/hyperlinkcolor" xmlns="" val="tx"/>
                    </a:ext>
                  </a:extLst>
                </a:hlinkClick>
              </a:rPr>
              <a:t>How to talk about human rights with your colleagues</a:t>
            </a:r>
            <a:r>
              <a:rPr lang="en-GB" sz="1800" u="sng" dirty="0">
                <a:solidFill>
                  <a:schemeClr val="tx1"/>
                </a:solidFill>
                <a:effectLst/>
                <a:latin typeface="Raleway" panose="020B0503030101060003" pitchFamily="34" charset="0"/>
                <a:ea typeface="MS Mincho" panose="02020609040205080304" pitchFamily="49" charset="-128"/>
              </a:rPr>
              <a:t> (video)</a:t>
            </a:r>
            <a:r>
              <a:rPr lang="en-GB" sz="1800" dirty="0">
                <a:solidFill>
                  <a:schemeClr val="tx1"/>
                </a:solidFill>
                <a:effectLst/>
                <a:latin typeface="Raleway" panose="020B0503030101060003" pitchFamily="34" charset="0"/>
                <a:ea typeface="MS Mincho" panose="02020609040205080304" pitchFamily="49" charset="-128"/>
              </a:rPr>
              <a:t> </a:t>
            </a:r>
          </a:p>
          <a:p>
            <a:endParaRPr lang="en-GB" sz="1600" dirty="0">
              <a:solidFill>
                <a:schemeClr val="tx1"/>
              </a:solidFill>
              <a:latin typeface="Raleway" panose="020B0503030101060003" pitchFamily="34" charset="0"/>
            </a:endParaRPr>
          </a:p>
        </p:txBody>
      </p:sp>
      <p:pic>
        <p:nvPicPr>
          <p:cNvPr id="11" name="Graphic 10" descr="End with solid fill">
            <a:extLst>
              <a:ext uri="{FF2B5EF4-FFF2-40B4-BE49-F238E27FC236}">
                <a16:creationId xmlns:a16="http://schemas.microsoft.com/office/drawing/2014/main" id="{33679152-F76B-4BFC-A70E-4EA444FAA093}"/>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11419775" y="6112909"/>
            <a:ext cx="450000" cy="450000"/>
          </a:xfrm>
          <a:prstGeom prst="rect">
            <a:avLst/>
          </a:prstGeom>
        </p:spPr>
      </p:pic>
    </p:spTree>
    <p:extLst>
      <p:ext uri="{BB962C8B-B14F-4D97-AF65-F5344CB8AC3E}">
        <p14:creationId xmlns:p14="http://schemas.microsoft.com/office/powerpoint/2010/main" val="229336782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BF407F86-28AA-4E8D-A28A-5CBFDBB248A7}"/>
              </a:ext>
            </a:extLst>
          </p:cNvPr>
          <p:cNvSpPr txBox="1"/>
          <p:nvPr/>
        </p:nvSpPr>
        <p:spPr>
          <a:xfrm>
            <a:off x="5974799" y="346517"/>
            <a:ext cx="5891332" cy="2031325"/>
          </a:xfrm>
          <a:prstGeom prst="rect">
            <a:avLst/>
          </a:prstGeom>
          <a:noFill/>
        </p:spPr>
        <p:txBody>
          <a:bodyPr wrap="square" rtlCol="0">
            <a:spAutoFit/>
          </a:bodyPr>
          <a:lstStyle/>
          <a:p>
            <a:pPr algn="r"/>
            <a:r>
              <a:rPr lang="en-GB" b="1" dirty="0">
                <a:solidFill>
                  <a:srgbClr val="CCE8DA"/>
                </a:solidFill>
                <a:latin typeface="Raleway" panose="020B0503030101060003" pitchFamily="34" charset="0"/>
              </a:rPr>
              <a:t>Optional exercise </a:t>
            </a:r>
          </a:p>
          <a:p>
            <a:pPr algn="r"/>
            <a:r>
              <a:rPr lang="en-GB" dirty="0">
                <a:latin typeface="Raleway" panose="020B0503030101060003" pitchFamily="34" charset="0"/>
              </a:rPr>
              <a:t>Watch these videos and ask yourself whether you think human rights are a universal concept. </a:t>
            </a:r>
          </a:p>
          <a:p>
            <a:pPr algn="r"/>
            <a:endParaRPr lang="en-GB" dirty="0">
              <a:latin typeface="Raleway" panose="020B0503030101060003" pitchFamily="34" charset="0"/>
            </a:endParaRPr>
          </a:p>
          <a:p>
            <a:pPr algn="r"/>
            <a:r>
              <a:rPr lang="en-GB" dirty="0">
                <a:latin typeface="Raleway" panose="020B0503030101060003" pitchFamily="34" charset="0"/>
              </a:rPr>
              <a:t>What challenges might a universal codification of concepts like human rights pose for companies operating in multiple geographies and jurisdictions? </a:t>
            </a:r>
          </a:p>
        </p:txBody>
      </p:sp>
      <p:pic>
        <p:nvPicPr>
          <p:cNvPr id="13" name="Graphic 12" descr="End with solid fill">
            <a:extLst>
              <a:ext uri="{FF2B5EF4-FFF2-40B4-BE49-F238E27FC236}">
                <a16:creationId xmlns:a16="http://schemas.microsoft.com/office/drawing/2014/main" id="{7853C1F2-B2E0-467A-A5D6-FB0B42DB67EB}"/>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11416131" y="6235271"/>
            <a:ext cx="450000" cy="450000"/>
          </a:xfrm>
          <a:prstGeom prst="rect">
            <a:avLst/>
          </a:prstGeom>
        </p:spPr>
      </p:pic>
      <p:pic>
        <p:nvPicPr>
          <p:cNvPr id="14" name="Online Media 8" title="Are human rights a familiar concept?">
            <a:hlinkClick r:id="" action="ppaction://media"/>
            <a:extLst>
              <a:ext uri="{FF2B5EF4-FFF2-40B4-BE49-F238E27FC236}">
                <a16:creationId xmlns:a16="http://schemas.microsoft.com/office/drawing/2014/main" id="{2DB21580-A709-40C7-8F74-A73605A6B868}"/>
              </a:ext>
            </a:extLst>
          </p:cNvPr>
          <p:cNvPicPr>
            <a:picLocks noRot="1" noChangeAspect="1"/>
          </p:cNvPicPr>
          <p:nvPr>
            <a:videoFile r:link="rId1"/>
          </p:nvPr>
        </p:nvPicPr>
        <p:blipFill>
          <a:blip r:embed="rId6">
            <a:alphaModFix amt="40000"/>
          </a:blip>
          <a:stretch>
            <a:fillRect/>
          </a:stretch>
        </p:blipFill>
        <p:spPr>
          <a:xfrm>
            <a:off x="5974799" y="2840963"/>
            <a:ext cx="5891332" cy="3313875"/>
          </a:xfrm>
          <a:custGeom>
            <a:avLst/>
            <a:gdLst/>
            <a:ahLst/>
            <a:cxnLst/>
            <a:rect l="l" t="t" r="r" b="b"/>
            <a:pathLst>
              <a:path w="4332286" h="2287247">
                <a:moveTo>
                  <a:pt x="0" y="0"/>
                </a:moveTo>
                <a:lnTo>
                  <a:pt x="4332286" y="0"/>
                </a:lnTo>
                <a:lnTo>
                  <a:pt x="4332286" y="2287247"/>
                </a:lnTo>
                <a:lnTo>
                  <a:pt x="0" y="2287247"/>
                </a:lnTo>
                <a:close/>
              </a:path>
            </a:pathLst>
          </a:custGeom>
        </p:spPr>
      </p:pic>
      <p:pic>
        <p:nvPicPr>
          <p:cNvPr id="15" name="Online Media 14" title="Are human rights a universal concept?">
            <a:hlinkClick r:id="" action="ppaction://media"/>
            <a:extLst>
              <a:ext uri="{FF2B5EF4-FFF2-40B4-BE49-F238E27FC236}">
                <a16:creationId xmlns:a16="http://schemas.microsoft.com/office/drawing/2014/main" id="{A665229E-9433-4152-84D8-AC740387F43B}"/>
              </a:ext>
            </a:extLst>
          </p:cNvPr>
          <p:cNvPicPr>
            <a:picLocks noRot="1" noChangeAspect="1"/>
          </p:cNvPicPr>
          <p:nvPr>
            <a:videoFile r:link="rId2"/>
          </p:nvPr>
        </p:nvPicPr>
        <p:blipFill>
          <a:blip r:embed="rId7"/>
          <a:stretch>
            <a:fillRect/>
          </a:stretch>
        </p:blipFill>
        <p:spPr>
          <a:xfrm>
            <a:off x="325869" y="346517"/>
            <a:ext cx="5479970" cy="3082483"/>
          </a:xfrm>
          <a:prstGeom prst="rect">
            <a:avLst/>
          </a:prstGeom>
        </p:spPr>
      </p:pic>
      <p:pic>
        <p:nvPicPr>
          <p:cNvPr id="18" name="Picture 17" descr="A picture containing building, building material, wood&#10;&#10;Description automatically generated">
            <a:extLst>
              <a:ext uri="{FF2B5EF4-FFF2-40B4-BE49-F238E27FC236}">
                <a16:creationId xmlns:a16="http://schemas.microsoft.com/office/drawing/2014/main" id="{A701D31D-D56A-4359-8B99-E67B1BD74B85}"/>
              </a:ext>
            </a:extLst>
          </p:cNvPr>
          <p:cNvPicPr>
            <a:picLocks noChangeAspect="1"/>
          </p:cNvPicPr>
          <p:nvPr/>
        </p:nvPicPr>
        <p:blipFill rotWithShape="1">
          <a:blip r:embed="rId8">
            <a:alphaModFix/>
            <a:extLst>
              <a:ext uri="{BEBA8EAE-BF5A-486C-A8C5-ECC9F3942E4B}">
                <a14:imgProps xmlns:a14="http://schemas.microsoft.com/office/drawing/2010/main">
                  <a14:imgLayer r:embed="rId9">
                    <a14:imgEffect>
                      <a14:saturation sat="200000"/>
                    </a14:imgEffect>
                  </a14:imgLayer>
                </a14:imgProps>
              </a:ext>
            </a:extLst>
          </a:blip>
          <a:srcRect r="9121" b="29258"/>
          <a:stretch/>
        </p:blipFill>
        <p:spPr>
          <a:xfrm>
            <a:off x="324282" y="3535689"/>
            <a:ext cx="5479970" cy="2619150"/>
          </a:xfrm>
          <a:prstGeom prst="rect">
            <a:avLst/>
          </a:prstGeom>
        </p:spPr>
      </p:pic>
    </p:spTree>
    <p:extLst>
      <p:ext uri="{BB962C8B-B14F-4D97-AF65-F5344CB8AC3E}">
        <p14:creationId xmlns:p14="http://schemas.microsoft.com/office/powerpoint/2010/main" val="376411617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14"/>
                                        </p:tgtEl>
                                      </p:cBhvr>
                                    </p:cmd>
                                  </p:childTnLst>
                                </p:cTn>
                              </p:par>
                            </p:childTnLst>
                          </p:cTn>
                        </p:par>
                      </p:childTnLst>
                    </p:cTn>
                  </p:par>
                </p:childTnLst>
              </p:cTn>
              <p:nextCondLst>
                <p:cond evt="onClick" delay="0">
                  <p:tgtEl>
                    <p:spTgt spid="14"/>
                  </p:tgtEl>
                </p:cond>
              </p:nextCondLst>
            </p:seq>
            <p:video>
              <p:cMediaNode vol="80000">
                <p:cTn id="7" fill="hold" display="0">
                  <p:stCondLst>
                    <p:cond delay="indefinite"/>
                  </p:stCondLst>
                </p:cTn>
                <p:tgtEl>
                  <p:spTgt spid="14"/>
                </p:tgtEl>
              </p:cMediaNode>
            </p:video>
            <p:seq concurrent="1" nextAc="seek">
              <p:cTn id="8" restart="whenNotActive" fill="hold" evtFilter="cancelBubble" nodeType="interactiveSeq">
                <p:stCondLst>
                  <p:cond evt="onClick" delay="0">
                    <p:tgtEl>
                      <p:spTgt spid="1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5"/>
                                        </p:tgtEl>
                                      </p:cBhvr>
                                    </p:cmd>
                                  </p:childTnLst>
                                </p:cTn>
                              </p:par>
                            </p:childTnLst>
                          </p:cTn>
                        </p:par>
                      </p:childTnLst>
                    </p:cTn>
                  </p:par>
                </p:childTnLst>
              </p:cTn>
              <p:nextCondLst>
                <p:cond evt="onClick" delay="0">
                  <p:tgtEl>
                    <p:spTgt spid="15"/>
                  </p:tgtEl>
                </p:cond>
              </p:nextCondLst>
            </p:seq>
            <p:video>
              <p:cMediaNode vol="80000">
                <p:cTn id="13" fill="hold" display="0">
                  <p:stCondLst>
                    <p:cond delay="indefinite"/>
                  </p:stCondLst>
                </p:cTn>
                <p:tgtEl>
                  <p:spTgt spid="15"/>
                </p:tgtEl>
              </p:cMediaNode>
            </p:video>
          </p:childTnLst>
        </p:cTn>
      </p:par>
    </p:tnLst>
  </p:timing>
</p:sld>
</file>

<file path=ppt/theme/theme1.xml><?xml version="1.0" encoding="utf-8"?>
<a:theme xmlns:a="http://schemas.openxmlformats.org/drawingml/2006/main" name="3DFloatVTI">
  <a:themeElements>
    <a:clrScheme name="Float">
      <a:dk1>
        <a:sysClr val="windowText" lastClr="000000"/>
      </a:dk1>
      <a:lt1>
        <a:sysClr val="window" lastClr="FFFFFF"/>
      </a:lt1>
      <a:dk2>
        <a:srgbClr val="1B192E"/>
      </a:dk2>
      <a:lt2>
        <a:srgbClr val="EAE5EB"/>
      </a:lt2>
      <a:accent1>
        <a:srgbClr val="13BE89"/>
      </a:accent1>
      <a:accent2>
        <a:srgbClr val="12B1BF"/>
      </a:accent2>
      <a:accent3>
        <a:srgbClr val="D40AA8"/>
      </a:accent3>
      <a:accent4>
        <a:srgbClr val="B86E62"/>
      </a:accent4>
      <a:accent5>
        <a:srgbClr val="A3A3C1"/>
      </a:accent5>
      <a:accent6>
        <a:srgbClr val="37335B"/>
      </a:accent6>
      <a:hlink>
        <a:srgbClr val="0066FF"/>
      </a:hlink>
      <a:folHlink>
        <a:srgbClr val="666699"/>
      </a:folHlink>
    </a:clrScheme>
    <a:fontScheme name="Float">
      <a:majorFont>
        <a:latin typeface="Walbaum Display"/>
        <a:ea typeface=""/>
        <a:cs typeface=""/>
      </a:majorFont>
      <a:minorFont>
        <a:latin typeface="Gill Sans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3DFloatVTI" id="{F59BA300-ED19-4B39-9AE3-7882B1DE8B78}" vid="{0FEC63E3-719F-4F50-9F1E-5B8BAF39109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8" ma:contentTypeDescription="Create a new document." ma:contentTypeScope="" ma:versionID="22a266b9fa9a230c5a512669d8b298c3">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eddc33fff6b14141ee5c74a0d29ea6a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lcf76f155ced4ddcb4097134ff3c332f" ma:index="24" nillable="true" ma:taxonomy="true" ma:internalName="lcf76f155ced4ddcb4097134ff3c332f" ma:taxonomyFieldName="MediaServiceAITags" ma:displayName="Image Tags" ma:readOnly="false" ma:fieldId="{5cf76f15-5ced-4ddc-b409-7134ff3c332f}" ma:taxonomyMulti="true" ma:sspId="e385fb40-52d4-4fae-9c5b-3e8ff8a5878e" ma:termSetId="09814cd3-568e-4e90-9814-8d621ff8fb84" ma:anchorId="00000000-0000-0000-0000-000000000000"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_ip_UnifiedCompliancePolicyProperties xmlns="http://schemas.microsoft.com/sharepoint/v3" xsi:nil="true"/>
    <lcf76f155ced4ddcb4097134ff3c332f xmlns="71af3243-3dd4-4a8d-8c0d-dd76da1f02a5">
      <Terms xmlns="http://schemas.microsoft.com/office/infopath/2007/PartnerControls"/>
    </lcf76f155ced4ddcb4097134ff3c332f>
    <TaxCatchAll xmlns="230e9df3-be65-4c73-a93b-d1236ebd677e"/>
    <MediaServiceKeyPoints xmlns="71af3243-3dd4-4a8d-8c0d-dd76da1f02a5" xsi:nil="true"/>
  </documentManagement>
</p:properties>
</file>

<file path=customXml/itemProps1.xml><?xml version="1.0" encoding="utf-8"?>
<ds:datastoreItem xmlns:ds="http://schemas.openxmlformats.org/officeDocument/2006/customXml" ds:itemID="{DE4876F9-7AE1-498D-B8FE-1E3AD703D2A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04751AB-E840-446F-8D49-E697067EC887}">
  <ds:schemaRefs>
    <ds:schemaRef ds:uri="http://schemas.microsoft.com/sharepoint/v3/contenttype/forms"/>
  </ds:schemaRefs>
</ds:datastoreItem>
</file>

<file path=customXml/itemProps3.xml><?xml version="1.0" encoding="utf-8"?>
<ds:datastoreItem xmlns:ds="http://schemas.openxmlformats.org/officeDocument/2006/customXml" ds:itemID="{50811A92-D464-4AC4-A396-BA73B10CEEAC}">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docMetadata/LabelInfo.xml><?xml version="1.0" encoding="utf-8"?>
<clbl:labelList xmlns:clbl="http://schemas.microsoft.com/office/2020/mipLabelMetadata">
  <clbl:label id="{f42aa342-8706-4288-bd11-ebb85995028c}" enabled="1" method="Standard" siteId="{72f988bf-86f1-41af-91ab-2d7cd011db47}" contentBits="0" removed="0"/>
</clbl:labelList>
</file>

<file path=docProps/app.xml><?xml version="1.0" encoding="utf-8"?>
<Properties xmlns="http://schemas.openxmlformats.org/officeDocument/2006/extended-properties" xmlns:vt="http://schemas.openxmlformats.org/officeDocument/2006/docPropsVTypes">
  <Template>{6676CD4E-EF0D-4B2D-867E-86289248908E}tf33713516_win32</Template>
  <TotalTime>1309</TotalTime>
  <Words>1086</Words>
  <Application>Microsoft Office PowerPoint</Application>
  <PresentationFormat>Widescreen</PresentationFormat>
  <Paragraphs>85</Paragraphs>
  <Slides>14</Slides>
  <Notes>3</Notes>
  <HiddenSlides>0</HiddenSlides>
  <MMClips>15</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14</vt:i4>
      </vt:variant>
    </vt:vector>
  </HeadingPairs>
  <TitlesOfParts>
    <vt:vector size="23" baseType="lpstr">
      <vt:lpstr>Arial</vt:lpstr>
      <vt:lpstr>Calibri</vt:lpstr>
      <vt:lpstr>Gill Sans MT</vt:lpstr>
      <vt:lpstr>MS Mincho</vt:lpstr>
      <vt:lpstr>Raleway</vt:lpstr>
      <vt:lpstr>Symbol</vt:lpstr>
      <vt:lpstr>Times New Roman</vt:lpstr>
      <vt:lpstr>Walbaum Display</vt:lpstr>
      <vt:lpstr>3DFloatVTI</vt:lpstr>
      <vt:lpstr>BUSINESS &amp; HUMAN RIGHTS 101 – LEARNING RESOURCE CEE&amp;CA Summer Academy on Business and Human Rights 2022</vt:lpstr>
      <vt:lpstr>Module 1.0</vt:lpstr>
      <vt:lpstr>The business case for respecting human rights   Play this video for your introduction and welcome  </vt:lpstr>
      <vt:lpstr>PowerPoint Presentation</vt:lpstr>
      <vt:lpstr>What does getting started look like in practice?</vt:lpstr>
      <vt:lpstr>What does getting started look like in practice?</vt:lpstr>
      <vt:lpstr>What are the UN Guiding Principles on Business and Human Rights (UNGPs)?  </vt:lpstr>
      <vt:lpstr>The three pillars of the UN Guiding Principles </vt:lpstr>
      <vt:lpstr>PowerPoint Presentation</vt:lpstr>
      <vt:lpstr>How companies can be involved in human rights impacts</vt:lpstr>
      <vt:lpstr>Expanding the concepts of cause, contribute and direct linkage in the UNGPs – practical examples  </vt:lpstr>
      <vt:lpstr>Learn more about the UNGPs </vt:lpstr>
      <vt:lpstr>Explore more on getting started on the GBI Business Practice Portal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dc:title>
  <dc:creator>Jo Reyes</dc:creator>
  <cp:lastModifiedBy>word</cp:lastModifiedBy>
  <cp:revision>65</cp:revision>
  <dcterms:created xsi:type="dcterms:W3CDTF">2022-04-05T14:42:16Z</dcterms:created>
  <dcterms:modified xsi:type="dcterms:W3CDTF">2024-09-05T18:21:44Z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