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7" r:id="rId2"/>
    <p:sldId id="325" r:id="rId3"/>
    <p:sldId id="327" r:id="rId4"/>
    <p:sldId id="335" r:id="rId5"/>
    <p:sldId id="332" r:id="rId6"/>
    <p:sldId id="329" r:id="rId7"/>
    <p:sldId id="337" r:id="rId8"/>
    <p:sldId id="328" r:id="rId9"/>
    <p:sldId id="320" r:id="rId10"/>
    <p:sldId id="321" r:id="rId11"/>
    <p:sldId id="338" r:id="rId12"/>
    <p:sldId id="324"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092"/>
    <a:srgbClr val="FFFFFF"/>
    <a:srgbClr val="CCE8D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72" y="322"/>
      </p:cViewPr>
      <p:guideLst/>
    </p:cSldViewPr>
  </p:slideViewPr>
  <p:notesTextViewPr>
    <p:cViewPr>
      <p:scale>
        <a:sx n="3" d="2"/>
        <a:sy n="3" d="2"/>
      </p:scale>
      <p:origin x="0" y="0"/>
    </p:cViewPr>
  </p:notesTextViewPr>
  <p:notesViewPr>
    <p:cSldViewPr snapToGrid="0">
      <p:cViewPr varScale="1">
        <p:scale>
          <a:sx n="60" d="100"/>
          <a:sy n="60" d="100"/>
        </p:scale>
        <p:origin x="3187" y="-25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4C782E6-69FC-46EC-8E2E-CB3A7F4678C0}" type="datetimeFigureOut">
              <a:rPr lang="en-GB" smtClean="0"/>
              <a:t>16/07/2024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E21E60-523E-42D6-8D43-E6597411DB49}" type="slidenum">
              <a:rPr lang="en-GB" smtClean="0"/>
              <a:t>‹#›</a:t>
            </a:fld>
            <a:endParaRPr lang="en-GB"/>
          </a:p>
        </p:txBody>
      </p:sp>
    </p:spTree>
    <p:extLst>
      <p:ext uri="{BB962C8B-B14F-4D97-AF65-F5344CB8AC3E}">
        <p14:creationId xmlns:p14="http://schemas.microsoft.com/office/powerpoint/2010/main" val="1788661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983A999-5E0E-42CA-8400-604AE921FF7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60835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5E21E60-523E-42D6-8D43-E6597411DB49}" type="slidenum">
              <a:rPr lang="en-GB" smtClean="0"/>
              <a:t>4</a:t>
            </a:fld>
            <a:endParaRPr lang="en-GB"/>
          </a:p>
        </p:txBody>
      </p:sp>
    </p:spTree>
    <p:extLst>
      <p:ext uri="{BB962C8B-B14F-4D97-AF65-F5344CB8AC3E}">
        <p14:creationId xmlns:p14="http://schemas.microsoft.com/office/powerpoint/2010/main" val="34697493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5E21E60-523E-42D6-8D43-E6597411DB49}" type="slidenum">
              <a:rPr lang="en-GB" smtClean="0"/>
              <a:t>5</a:t>
            </a:fld>
            <a:endParaRPr lang="en-GB"/>
          </a:p>
        </p:txBody>
      </p:sp>
    </p:spTree>
    <p:extLst>
      <p:ext uri="{BB962C8B-B14F-4D97-AF65-F5344CB8AC3E}">
        <p14:creationId xmlns:p14="http://schemas.microsoft.com/office/powerpoint/2010/main" val="28790492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5E21E60-523E-42D6-8D43-E6597411DB49}" type="slidenum">
              <a:rPr lang="en-GB" smtClean="0"/>
              <a:t>6</a:t>
            </a:fld>
            <a:endParaRPr lang="en-GB"/>
          </a:p>
        </p:txBody>
      </p:sp>
    </p:spTree>
    <p:extLst>
      <p:ext uri="{BB962C8B-B14F-4D97-AF65-F5344CB8AC3E}">
        <p14:creationId xmlns:p14="http://schemas.microsoft.com/office/powerpoint/2010/main" val="38299034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fontAlgn="t">
              <a:buSzPts val="1000"/>
              <a:buFont typeface="Symbol" panose="05050102010706020507" pitchFamily="18" charset="2"/>
              <a:buChar char=""/>
              <a:tabLst>
                <a:tab pos="457200" algn="l"/>
              </a:tabLst>
            </a:pPr>
            <a:r>
              <a:rPr lang="en-GB" sz="1350" b="1" u="none" strike="noStrike" dirty="0">
                <a:solidFill>
                  <a:srgbClr val="006093"/>
                </a:solidFill>
                <a:effectLst/>
                <a:highlight>
                  <a:srgbClr val="FBF1E6"/>
                </a:highlight>
                <a:latin typeface="Raleway" panose="020B0503030101060003" pitchFamily="34" charset="0"/>
                <a:ea typeface="Times New Roman" panose="02020603050405020304" pitchFamily="18" charset="0"/>
              </a:rPr>
              <a:t>Map the intersections between climate action and human rights</a:t>
            </a:r>
            <a:endParaRPr lang="en-GB" sz="1200" dirty="0">
              <a:effectLst/>
              <a:highlight>
                <a:srgbClr val="FBF1E6"/>
              </a:highlight>
              <a:latin typeface="Times New Roman" panose="02020603050405020304" pitchFamily="18" charset="0"/>
              <a:ea typeface="Times New Roman" panose="02020603050405020304" pitchFamily="18" charset="0"/>
            </a:endParaRPr>
          </a:p>
          <a:p>
            <a:pPr marL="457200" fontAlgn="base">
              <a:lnSpc>
                <a:spcPts val="1800"/>
              </a:lnSpc>
            </a:pPr>
            <a:r>
              <a:rPr lang="en-GB" sz="1350" dirty="0">
                <a:solidFill>
                  <a:srgbClr val="373D48"/>
                </a:solidFill>
                <a:effectLst/>
                <a:latin typeface="Raleway" panose="020B0503030101060003" pitchFamily="34" charset="0"/>
                <a:ea typeface="Times New Roman" panose="02020603050405020304" pitchFamily="18" charset="0"/>
              </a:rPr>
              <a:t>Mapping is a necessary first step in understanding the touchpoints between climate action and human rights across the company. Ways of approaching mapping may vary from business to business and there is no single, right approach. Business practitioners should design their approach based on what would work best for their company.</a:t>
            </a:r>
            <a:endParaRPr lang="en-GB" sz="1200" dirty="0">
              <a:effectLst/>
              <a:latin typeface="Times New Roman" panose="02020603050405020304" pitchFamily="18" charset="0"/>
              <a:ea typeface="Times New Roman" panose="02020603050405020304" pitchFamily="18" charset="0"/>
            </a:endParaRPr>
          </a:p>
          <a:p>
            <a:pPr marL="457200" fontAlgn="base">
              <a:lnSpc>
                <a:spcPts val="1800"/>
              </a:lnSpc>
            </a:pPr>
            <a:r>
              <a:rPr lang="en-GB" sz="1350" dirty="0">
                <a:solidFill>
                  <a:srgbClr val="373D48"/>
                </a:solidFill>
                <a:effectLst/>
                <a:latin typeface="Raleway" panose="020B0503030101060003" pitchFamily="34" charset="0"/>
                <a:ea typeface="Times New Roman" panose="02020603050405020304" pitchFamily="18" charset="0"/>
              </a:rPr>
              <a:t>Insights from business practice include:</a:t>
            </a:r>
            <a:endParaRPr lang="en-GB" sz="1200" dirty="0">
              <a:effectLst/>
              <a:latin typeface="Times New Roman" panose="02020603050405020304" pitchFamily="18" charset="0"/>
              <a:ea typeface="Times New Roman" panose="02020603050405020304" pitchFamily="18" charset="0"/>
            </a:endParaRPr>
          </a:p>
          <a:p>
            <a:pPr marL="742950" lvl="1" indent="-285750" fontAlgn="base">
              <a:lnSpc>
                <a:spcPts val="1800"/>
              </a:lnSpc>
              <a:buSzPts val="1000"/>
              <a:buFont typeface="Courier New" panose="02070309020205020404" pitchFamily="49" charset="0"/>
              <a:buChar char="o"/>
              <a:tabLst>
                <a:tab pos="914400" algn="l"/>
              </a:tabLst>
            </a:pPr>
            <a:r>
              <a:rPr lang="en-GB" sz="1350" dirty="0">
                <a:solidFill>
                  <a:srgbClr val="09090C"/>
                </a:solidFill>
                <a:effectLst/>
                <a:latin typeface="Raleway" panose="020B0503030101060003" pitchFamily="34" charset="0"/>
                <a:ea typeface="Times New Roman" panose="02020603050405020304" pitchFamily="18" charset="0"/>
                <a:cs typeface="Times New Roman" panose="02020603050405020304" pitchFamily="18" charset="0"/>
              </a:rPr>
              <a:t>It is helpful to review the company’s climate commitments or transition strategy as a starting point for considering where the risks to people associated with the company’s climate action might be.</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lvl="1" indent="-285750" fontAlgn="base">
              <a:lnSpc>
                <a:spcPts val="1800"/>
              </a:lnSpc>
              <a:buSzPts val="1000"/>
              <a:buFont typeface="Courier New" panose="02070309020205020404" pitchFamily="49" charset="0"/>
              <a:buChar char="o"/>
              <a:tabLst>
                <a:tab pos="914400" algn="l"/>
              </a:tabLst>
            </a:pPr>
            <a:r>
              <a:rPr lang="en-GB" sz="1350" dirty="0">
                <a:solidFill>
                  <a:srgbClr val="09090C"/>
                </a:solidFill>
                <a:effectLst/>
                <a:latin typeface="Raleway" panose="020B0503030101060003" pitchFamily="34" charset="0"/>
                <a:ea typeface="Times New Roman" panose="02020603050405020304" pitchFamily="18" charset="0"/>
                <a:cs typeface="Times New Roman" panose="02020603050405020304" pitchFamily="18" charset="0"/>
              </a:rPr>
              <a:t>Actions to reduce scope 1, 2, and 3 emissions can also offer a valuable starting point – for example, looking across the company’s value chain to understand the actions taken to reduce emissions.</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lvl="1" indent="-285750" fontAlgn="base">
              <a:lnSpc>
                <a:spcPts val="1800"/>
              </a:lnSpc>
              <a:buSzPts val="1000"/>
              <a:buFont typeface="Courier New" panose="02070309020205020404" pitchFamily="49" charset="0"/>
              <a:buChar char="o"/>
              <a:tabLst>
                <a:tab pos="914400" algn="l"/>
              </a:tabLst>
            </a:pPr>
            <a:r>
              <a:rPr lang="en-GB" sz="1350" dirty="0">
                <a:solidFill>
                  <a:srgbClr val="09090C"/>
                </a:solidFill>
                <a:effectLst/>
                <a:latin typeface="Raleway" panose="020B0503030101060003" pitchFamily="34" charset="0"/>
                <a:ea typeface="Times New Roman" panose="02020603050405020304" pitchFamily="18" charset="0"/>
                <a:cs typeface="Times New Roman" panose="02020603050405020304" pitchFamily="18" charset="0"/>
              </a:rPr>
              <a:t>It may also be worthwhile understanding the broader ecosystem where the company is implementing key areas of climate action – for example, consider relevant sectors, business partners, governments and civil society organisations.</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fontAlgn="t">
              <a:buSzPts val="1000"/>
              <a:buFont typeface="Symbol" panose="05050102010706020507" pitchFamily="18" charset="2"/>
              <a:buChar char=""/>
              <a:tabLst>
                <a:tab pos="457200" algn="l"/>
              </a:tabLst>
            </a:pPr>
            <a:r>
              <a:rPr lang="en-GB" sz="1350" b="1" u="none" strike="noStrike" dirty="0">
                <a:solidFill>
                  <a:srgbClr val="006093"/>
                </a:solidFill>
                <a:effectLst/>
                <a:highlight>
                  <a:srgbClr val="FBF1E6"/>
                </a:highlight>
                <a:latin typeface="Raleway" panose="020B0503030101060003" pitchFamily="34" charset="0"/>
                <a:ea typeface="Times New Roman" panose="02020603050405020304" pitchFamily="18" charset="0"/>
              </a:rPr>
              <a:t>Climate action may require changes in the way a company normally does business</a:t>
            </a:r>
            <a:endParaRPr lang="en-GB" sz="1200" dirty="0">
              <a:effectLst/>
              <a:highlight>
                <a:srgbClr val="FBF1E6"/>
              </a:highlight>
              <a:latin typeface="Times New Roman" panose="02020603050405020304" pitchFamily="18" charset="0"/>
              <a:ea typeface="Times New Roman" panose="02020603050405020304" pitchFamily="18" charset="0"/>
            </a:endParaRPr>
          </a:p>
          <a:p>
            <a:pPr marL="457200" fontAlgn="base">
              <a:lnSpc>
                <a:spcPts val="1800"/>
              </a:lnSpc>
              <a:spcAft>
                <a:spcPts val="825"/>
              </a:spcAft>
            </a:pPr>
            <a:r>
              <a:rPr lang="en-GB" sz="1350" dirty="0">
                <a:solidFill>
                  <a:srgbClr val="373D48"/>
                </a:solidFill>
                <a:effectLst/>
                <a:latin typeface="Raleway" panose="020B0503030101060003" pitchFamily="34" charset="0"/>
                <a:ea typeface="Times New Roman" panose="02020603050405020304" pitchFamily="18" charset="0"/>
              </a:rPr>
              <a:t>Companies should conduct HRDD early and continuously to identify and address the impacts of these changes. HRDD should also be conducted early in the process of developing or investing in a new activity or project. Many business practitioners express frustration at being brought in too late and viewed as potential “dealbreakers” when expressing concerns about human rights issues that could – and should - have been considered earlier in the process.</a:t>
            </a:r>
            <a:endParaRPr lang="en-GB" sz="1200" dirty="0">
              <a:effectLst/>
              <a:latin typeface="Times New Roman" panose="02020603050405020304" pitchFamily="18" charset="0"/>
              <a:ea typeface="Times New Roman" panose="02020603050405020304" pitchFamily="18" charset="0"/>
            </a:endParaRPr>
          </a:p>
          <a:p>
            <a:pPr marL="457200" fontAlgn="base">
              <a:lnSpc>
                <a:spcPts val="1800"/>
              </a:lnSpc>
              <a:spcAft>
                <a:spcPts val="825"/>
              </a:spcAft>
            </a:pPr>
            <a:r>
              <a:rPr lang="en-GB" sz="1350" dirty="0">
                <a:solidFill>
                  <a:srgbClr val="373D48"/>
                </a:solidFill>
                <a:effectLst/>
                <a:latin typeface="Raleway" panose="020B0503030101060003" pitchFamily="34" charset="0"/>
                <a:ea typeface="Times New Roman" panose="02020603050405020304" pitchFamily="18" charset="0"/>
              </a:rPr>
              <a:t>For companies in the mining or energy sectors, the transition to renewable energy may require entering into more joint ventures. Conducting HRDD early and clearly articulating the company’s human rights expectations before entering into a contract will lay the foundation to identify issues at an early stage and increase leverage opportunities.  </a:t>
            </a:r>
            <a:endParaRPr lang="en-GB" sz="1200" dirty="0">
              <a:effectLst/>
              <a:latin typeface="Times New Roman" panose="02020603050405020304" pitchFamily="18" charset="0"/>
              <a:ea typeface="Times New Roman" panose="02020603050405020304" pitchFamily="18" charset="0"/>
            </a:endParaRPr>
          </a:p>
          <a:p>
            <a:pPr marL="342900" lvl="0" indent="-342900" fontAlgn="t">
              <a:buSzPts val="1000"/>
              <a:buFont typeface="Symbol" panose="05050102010706020507" pitchFamily="18" charset="2"/>
              <a:buChar char=""/>
              <a:tabLst>
                <a:tab pos="457200" algn="l"/>
              </a:tabLst>
            </a:pPr>
            <a:r>
              <a:rPr lang="en-GB" sz="1350" b="1" u="none" strike="noStrike" dirty="0">
                <a:solidFill>
                  <a:srgbClr val="006093"/>
                </a:solidFill>
                <a:effectLst/>
                <a:highlight>
                  <a:srgbClr val="FBF1E6"/>
                </a:highlight>
                <a:latin typeface="Raleway" panose="020B0503030101060003" pitchFamily="34" charset="0"/>
                <a:ea typeface="Times New Roman" panose="02020603050405020304" pitchFamily="18" charset="0"/>
              </a:rPr>
              <a:t>If transitioning out of assets or markets is necessary to meet climate targets, consider the human rights implications of leaving and exit responsibly</a:t>
            </a:r>
            <a:endParaRPr lang="en-GB" sz="1200" dirty="0">
              <a:effectLst/>
              <a:highlight>
                <a:srgbClr val="FBF1E6"/>
              </a:highlight>
              <a:latin typeface="Times New Roman" panose="02020603050405020304" pitchFamily="18" charset="0"/>
              <a:ea typeface="Times New Roman" panose="02020603050405020304" pitchFamily="18" charset="0"/>
            </a:endParaRPr>
          </a:p>
          <a:p>
            <a:pPr marL="457200" algn="just" fontAlgn="base">
              <a:lnSpc>
                <a:spcPts val="1800"/>
              </a:lnSpc>
              <a:spcAft>
                <a:spcPts val="825"/>
              </a:spcAft>
            </a:pPr>
            <a:r>
              <a:rPr lang="en-GB" sz="1350" dirty="0">
                <a:solidFill>
                  <a:srgbClr val="373D48"/>
                </a:solidFill>
                <a:effectLst/>
                <a:latin typeface="Raleway" panose="020B0503030101060003" pitchFamily="34" charset="0"/>
                <a:ea typeface="Times New Roman" panose="02020603050405020304" pitchFamily="18" charset="0"/>
              </a:rPr>
              <a:t>Climate action may require companies to make hard choices in transitioning out of assets or markets because they are not aligned with the company’s GHG emission reduction targets, as well as global climate targets. The energy transition will require a transition out of fossil fuels, requiring companies to close or leave assets. Scaling up the circular economy may lead companies to close the loops on certain materials, subsequently shifting out of some markets and geographies. Some companies may also choose to leave markets or geographies if the market is not able or willing to decarbonise rapidly enough. </a:t>
            </a:r>
            <a:endParaRPr lang="en-GB" sz="1200" dirty="0">
              <a:effectLst/>
              <a:latin typeface="Times New Roman" panose="02020603050405020304" pitchFamily="18" charset="0"/>
              <a:ea typeface="Times New Roman" panose="02020603050405020304" pitchFamily="18" charset="0"/>
            </a:endParaRPr>
          </a:p>
          <a:p>
            <a:pPr marL="457200" algn="just" fontAlgn="base">
              <a:lnSpc>
                <a:spcPts val="1800"/>
              </a:lnSpc>
              <a:spcAft>
                <a:spcPts val="825"/>
              </a:spcAft>
            </a:pPr>
            <a:r>
              <a:rPr lang="en-GB" sz="1350" dirty="0">
                <a:solidFill>
                  <a:srgbClr val="373D48"/>
                </a:solidFill>
                <a:effectLst/>
                <a:latin typeface="Raleway" panose="020B0503030101060003" pitchFamily="34" charset="0"/>
                <a:ea typeface="Times New Roman" panose="02020603050405020304" pitchFamily="18" charset="0"/>
              </a:rPr>
              <a:t>When necessary and appropriate to transition out or exit, companies should do so responsibly and seek to identify and mitigate the impacts to people and communities that are left behind.</a:t>
            </a:r>
            <a:endParaRPr lang="en-GB" sz="1200" dirty="0">
              <a:effectLst/>
              <a:latin typeface="Times New Roman" panose="02020603050405020304" pitchFamily="18" charset="0"/>
              <a:ea typeface="Times New Roman" panose="02020603050405020304" pitchFamily="18" charset="0"/>
            </a:endParaRPr>
          </a:p>
          <a:p>
            <a:pPr marL="342900" lvl="0" indent="-342900" fontAlgn="t">
              <a:buSzPts val="1000"/>
              <a:buFont typeface="Symbol" panose="05050102010706020507" pitchFamily="18" charset="2"/>
              <a:buChar char=""/>
              <a:tabLst>
                <a:tab pos="457200" algn="l"/>
              </a:tabLst>
            </a:pPr>
            <a:r>
              <a:rPr lang="en-GB" sz="1350" b="1" u="none" strike="noStrike" dirty="0">
                <a:solidFill>
                  <a:srgbClr val="006093"/>
                </a:solidFill>
                <a:effectLst/>
                <a:highlight>
                  <a:srgbClr val="FBF1E6"/>
                </a:highlight>
                <a:latin typeface="Raleway" panose="020B0503030101060003" pitchFamily="34" charset="0"/>
                <a:ea typeface="Times New Roman" panose="02020603050405020304" pitchFamily="18" charset="0"/>
              </a:rPr>
              <a:t>Companies' climate action may include partnerships or other collaborations with Indigenous Peoples</a:t>
            </a:r>
            <a:endParaRPr lang="en-GB" sz="1200" dirty="0">
              <a:effectLst/>
              <a:highlight>
                <a:srgbClr val="FBF1E6"/>
              </a:highlight>
              <a:latin typeface="Times New Roman" panose="02020603050405020304" pitchFamily="18" charset="0"/>
              <a:ea typeface="Times New Roman" panose="02020603050405020304" pitchFamily="18" charset="0"/>
            </a:endParaRPr>
          </a:p>
          <a:p>
            <a:pPr marL="457200" algn="just" fontAlgn="base">
              <a:lnSpc>
                <a:spcPts val="1800"/>
              </a:lnSpc>
              <a:spcAft>
                <a:spcPts val="825"/>
              </a:spcAft>
            </a:pPr>
            <a:r>
              <a:rPr lang="en-GB" sz="1350" dirty="0">
                <a:solidFill>
                  <a:srgbClr val="373D48"/>
                </a:solidFill>
                <a:effectLst/>
                <a:latin typeface="Raleway" panose="020B0503030101060003" pitchFamily="34" charset="0"/>
                <a:ea typeface="Times New Roman" panose="02020603050405020304" pitchFamily="18" charset="0"/>
              </a:rPr>
              <a:t>In such cases companies should approach the partnership or collaboration with respect for human rights. Companies implementing climate action may seek to partner with Indigenous Peoples due to their unique knowledge and roles as stewards or custodians of land. For example, Indigenous Peoples may collaborate with companies to support management of forests for nature-based solutions or rehabilitation of soil in the move to regenerative agriculture.  </a:t>
            </a:r>
            <a:endParaRPr lang="en-GB" sz="1200" dirty="0">
              <a:effectLst/>
              <a:latin typeface="Times New Roman" panose="02020603050405020304" pitchFamily="18" charset="0"/>
              <a:ea typeface="Times New Roman" panose="02020603050405020304" pitchFamily="18" charset="0"/>
            </a:endParaRPr>
          </a:p>
          <a:p>
            <a:pPr marL="457200" algn="just" fontAlgn="base">
              <a:lnSpc>
                <a:spcPts val="1800"/>
              </a:lnSpc>
              <a:spcAft>
                <a:spcPts val="825"/>
              </a:spcAft>
            </a:pPr>
            <a:r>
              <a:rPr lang="en-GB" sz="1350" dirty="0">
                <a:solidFill>
                  <a:srgbClr val="373D48"/>
                </a:solidFill>
                <a:effectLst/>
                <a:latin typeface="Raleway" panose="020B0503030101060003" pitchFamily="34" charset="0"/>
                <a:ea typeface="Times New Roman" panose="02020603050405020304" pitchFamily="18" charset="0"/>
              </a:rPr>
              <a:t>In their partnerships or collaborations with Indigenous Peoples, companies should respect human rights, including avoiding additional harm to Indigenous Peoples, respecting cultural traditions, and land rights. Companies should meaningfully and respectfully engage with Indigenous Peoples in a manner that is sensitive to power dynamics and the ongoing impacts of colonial practices.</a:t>
            </a:r>
            <a:endParaRPr lang="en-GB" sz="1200" dirty="0">
              <a:effectLst/>
              <a:latin typeface="Times New Roman" panose="02020603050405020304" pitchFamily="18" charset="0"/>
              <a:ea typeface="Times New Roman" panose="02020603050405020304" pitchFamily="18" charset="0"/>
            </a:endParaRPr>
          </a:p>
          <a:p>
            <a:pPr marL="342900" lvl="0" indent="-342900" fontAlgn="t">
              <a:buSzPts val="1000"/>
              <a:buFont typeface="Symbol" panose="05050102010706020507" pitchFamily="18" charset="2"/>
              <a:buChar char=""/>
              <a:tabLst>
                <a:tab pos="457200" algn="l"/>
              </a:tabLst>
            </a:pPr>
            <a:r>
              <a:rPr lang="en-GB" sz="1350" b="1" u="none" strike="noStrike" dirty="0">
                <a:solidFill>
                  <a:srgbClr val="006093"/>
                </a:solidFill>
                <a:effectLst/>
                <a:highlight>
                  <a:srgbClr val="FBF1E6"/>
                </a:highlight>
                <a:latin typeface="Raleway" panose="020B0503030101060003" pitchFamily="34" charset="0"/>
                <a:ea typeface="Times New Roman" panose="02020603050405020304" pitchFamily="18" charset="0"/>
              </a:rPr>
              <a:t>Business may need to collaborate more closely with government and civil society to ensure that people are not left behind</a:t>
            </a:r>
            <a:endParaRPr lang="en-GB" sz="1200" dirty="0">
              <a:effectLst/>
              <a:highlight>
                <a:srgbClr val="FBF1E6"/>
              </a:highlight>
              <a:latin typeface="Times New Roman" panose="02020603050405020304" pitchFamily="18" charset="0"/>
              <a:ea typeface="Times New Roman" panose="02020603050405020304" pitchFamily="18" charset="0"/>
            </a:endParaRPr>
          </a:p>
          <a:p>
            <a:pPr marL="457200" fontAlgn="base">
              <a:lnSpc>
                <a:spcPts val="1800"/>
              </a:lnSpc>
            </a:pPr>
            <a:r>
              <a:rPr lang="en-GB" sz="1350" dirty="0">
                <a:solidFill>
                  <a:srgbClr val="373D48"/>
                </a:solidFill>
                <a:effectLst/>
                <a:latin typeface="Raleway" panose="020B0503030101060003" pitchFamily="34" charset="0"/>
                <a:ea typeface="Times New Roman" panose="02020603050405020304" pitchFamily="18" charset="0"/>
              </a:rPr>
              <a:t>Since systems transformations are needed to ensure global climate targets are met, business may need to collaborate more closely with government and civil society to ensure that people are not left behind.</a:t>
            </a:r>
            <a:br>
              <a:rPr lang="en-GB" sz="1350" dirty="0">
                <a:solidFill>
                  <a:srgbClr val="373D48"/>
                </a:solidFill>
                <a:effectLst/>
                <a:latin typeface="Raleway" panose="020B0503030101060003" pitchFamily="34" charset="0"/>
                <a:ea typeface="Times New Roman" panose="02020603050405020304" pitchFamily="18" charset="0"/>
              </a:rPr>
            </a:br>
            <a:br>
              <a:rPr lang="en-GB" sz="1350" dirty="0">
                <a:solidFill>
                  <a:srgbClr val="373D48"/>
                </a:solidFill>
                <a:effectLst/>
                <a:latin typeface="Raleway" panose="020B0503030101060003" pitchFamily="34" charset="0"/>
                <a:ea typeface="Times New Roman" panose="02020603050405020304" pitchFamily="18" charset="0"/>
              </a:rPr>
            </a:br>
            <a:r>
              <a:rPr lang="en-GB" sz="1350" dirty="0">
                <a:solidFill>
                  <a:srgbClr val="373D48"/>
                </a:solidFill>
                <a:effectLst/>
                <a:latin typeface="Raleway" panose="020B0503030101060003" pitchFamily="34" charset="0"/>
                <a:ea typeface="Times New Roman" panose="02020603050405020304" pitchFamily="18" charset="0"/>
              </a:rPr>
              <a:t>Companies are recognising that their climate action may necessitate multi-stakeholder collaboration to address the adverse human rights impacts on people and communities. </a:t>
            </a:r>
            <a:endParaRPr lang="en-GB" sz="1200" dirty="0">
              <a:effectLst/>
              <a:latin typeface="Times New Roman" panose="02020603050405020304" pitchFamily="18" charset="0"/>
              <a:ea typeface="Times New Roman" panose="02020603050405020304" pitchFamily="18" charset="0"/>
            </a:endParaRPr>
          </a:p>
          <a:p>
            <a:pPr marL="457200" fontAlgn="base">
              <a:lnSpc>
                <a:spcPts val="1800"/>
              </a:lnSpc>
            </a:pPr>
            <a:r>
              <a:rPr lang="en-GB" sz="1350" dirty="0">
                <a:solidFill>
                  <a:srgbClr val="373D48"/>
                </a:solidFill>
                <a:effectLst/>
                <a:latin typeface="Raleway" panose="020B0503030101060003" pitchFamily="34" charset="0"/>
                <a:ea typeface="Times New Roman" panose="02020603050405020304" pitchFamily="18" charset="0"/>
              </a:rPr>
              <a:t>For example, extractive companies that are mining the minerals needed to fuel the energy transition have recognised a need to collaborate with government and civil society to facilitate the development aims of communities near mine sites, including access to energy. Many companies focussed on circular economy recognise the need to collaborate with other companies, government and civil society to address the human rights impacts on informal waste workers. </a:t>
            </a:r>
            <a:br>
              <a:rPr lang="en-GB" sz="1350" dirty="0">
                <a:solidFill>
                  <a:srgbClr val="373D48"/>
                </a:solidFill>
                <a:effectLst/>
                <a:latin typeface="Raleway" panose="020B0503030101060003" pitchFamily="34" charset="0"/>
                <a:ea typeface="Times New Roman" panose="02020603050405020304" pitchFamily="18" charset="0"/>
              </a:rPr>
            </a:br>
            <a:br>
              <a:rPr lang="en-GB" sz="1350" dirty="0">
                <a:solidFill>
                  <a:srgbClr val="373D48"/>
                </a:solidFill>
                <a:effectLst/>
                <a:latin typeface="Raleway" panose="020B0503030101060003" pitchFamily="34" charset="0"/>
                <a:ea typeface="Times New Roman" panose="02020603050405020304" pitchFamily="18" charset="0"/>
              </a:rPr>
            </a:br>
            <a:r>
              <a:rPr lang="en-GB" sz="1350" dirty="0">
                <a:solidFill>
                  <a:srgbClr val="373D48"/>
                </a:solidFill>
                <a:effectLst/>
                <a:latin typeface="Raleway" panose="020B0503030101060003" pitchFamily="34" charset="0"/>
                <a:ea typeface="Times New Roman" panose="02020603050405020304" pitchFamily="18" charset="0"/>
              </a:rPr>
              <a:t>Collaboration with other stakeholders can help to strengthen a company’s leverage to prevent or mitigate an adverse impact. However, governments will also need to be active in supporting collective approaches to tackling challenging human rights issues.</a:t>
            </a:r>
            <a:endParaRPr lang="en-GB" sz="12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55E21E60-523E-42D6-8D43-E6597411DB49}" type="slidenum">
              <a:rPr lang="en-GB" smtClean="0"/>
              <a:t>7</a:t>
            </a:fld>
            <a:endParaRPr lang="en-GB"/>
          </a:p>
        </p:txBody>
      </p:sp>
    </p:spTree>
    <p:extLst>
      <p:ext uri="{BB962C8B-B14F-4D97-AF65-F5344CB8AC3E}">
        <p14:creationId xmlns:p14="http://schemas.microsoft.com/office/powerpoint/2010/main" val="15903416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983A999-5E0E-42CA-8400-604AE921FF7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72968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983A999-5E0E-42CA-8400-604AE921FF7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26943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983A999-5E0E-42CA-8400-604AE921FF7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71815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983A999-5E0E-42CA-8400-604AE921FF7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396144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983A999-5E0E-42CA-8400-604AE921FF7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18665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E68F591-F3C7-4872-BBA0-0693794F4F11}"/>
              </a:ext>
            </a:extLst>
          </p:cNvPr>
          <p:cNvSpPr>
            <a:spLocks noGrp="1"/>
          </p:cNvSpPr>
          <p:nvPr>
            <p:ph type="ctrTitle" hasCustomPrompt="1"/>
          </p:nvPr>
        </p:nvSpPr>
        <p:spPr>
          <a:xfrm>
            <a:off x="7999414" y="1051551"/>
            <a:ext cx="3565524" cy="2384898"/>
          </a:xfrm>
        </p:spPr>
        <p:txBody>
          <a:bodyPr anchor="b" anchorCtr="0">
            <a:noAutofit/>
          </a:bodyPr>
          <a:lstStyle/>
          <a:p>
            <a:r>
              <a:rPr lang="en-US" sz="4800" dirty="0"/>
              <a:t>3DFloat</a:t>
            </a:r>
          </a:p>
        </p:txBody>
      </p:sp>
      <p:sp>
        <p:nvSpPr>
          <p:cNvPr id="14" name="Picture Placeholder 13">
            <a:extLst>
              <a:ext uri="{FF2B5EF4-FFF2-40B4-BE49-F238E27FC236}">
                <a16:creationId xmlns:a16="http://schemas.microsoft.com/office/drawing/2014/main" id="{967766A8-18D5-4391-8DB7-7BFF6427636C}"/>
              </a:ext>
            </a:extLst>
          </p:cNvPr>
          <p:cNvSpPr>
            <a:spLocks noGrp="1"/>
          </p:cNvSpPr>
          <p:nvPr>
            <p:ph type="pic" sz="quarter" idx="13"/>
          </p:nvPr>
        </p:nvSpPr>
        <p:spPr>
          <a:xfrm>
            <a:off x="0" y="0"/>
            <a:ext cx="7452360" cy="6858000"/>
          </a:xfrm>
          <a:solidFill>
            <a:schemeClr val="accent5"/>
          </a:solidFill>
        </p:spPr>
        <p:txBody>
          <a:bodyPr>
            <a:noAutofit/>
          </a:bodyPr>
          <a:lstStyle/>
          <a:p>
            <a:r>
              <a:rPr lang="en-US"/>
              <a:t>Click icon to add picture</a:t>
            </a:r>
          </a:p>
        </p:txBody>
      </p:sp>
      <p:sp>
        <p:nvSpPr>
          <p:cNvPr id="3" name="Text Placeholder 2">
            <a:extLst>
              <a:ext uri="{FF2B5EF4-FFF2-40B4-BE49-F238E27FC236}">
                <a16:creationId xmlns:a16="http://schemas.microsoft.com/office/drawing/2014/main" id="{5B16EB97-6E8A-4B50-8701-7CB158044DCA}"/>
              </a:ext>
            </a:extLst>
          </p:cNvPr>
          <p:cNvSpPr>
            <a:spLocks noGrp="1"/>
          </p:cNvSpPr>
          <p:nvPr>
            <p:ph type="body" sz="quarter" idx="14"/>
          </p:nvPr>
        </p:nvSpPr>
        <p:spPr>
          <a:xfrm>
            <a:off x="7999413" y="3568700"/>
            <a:ext cx="3565524" cy="1731963"/>
          </a:xfrm>
        </p:spPr>
        <p:txBody>
          <a:bodyPr>
            <a:noAutofit/>
          </a:bodyPr>
          <a:lstStyle>
            <a:lvl1pPr>
              <a:buNone/>
              <a:defRPr sz="2000"/>
            </a:lvl1pPr>
            <a:lvl2pPr>
              <a:buNone/>
              <a:defRPr sz="2000"/>
            </a:lvl2pPr>
            <a:lvl3pPr>
              <a:buNone/>
              <a:defRPr sz="2000"/>
            </a:lvl3pPr>
            <a:lvl4pPr>
              <a:buNone/>
              <a:defRPr sz="2000"/>
            </a:lvl4pPr>
            <a:lvl5pPr>
              <a:buNone/>
              <a:defRPr sz="2000"/>
            </a:lvl5pPr>
          </a:lstStyle>
          <a:p>
            <a:pPr lvl="0"/>
            <a:r>
              <a:rPr lang="en-US"/>
              <a:t>Click to edit Master text styles</a:t>
            </a:r>
          </a:p>
        </p:txBody>
      </p:sp>
    </p:spTree>
    <p:extLst>
      <p:ext uri="{BB962C8B-B14F-4D97-AF65-F5344CB8AC3E}">
        <p14:creationId xmlns:p14="http://schemas.microsoft.com/office/powerpoint/2010/main" val="23236231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Agenda">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923D16-1EC5-4C17-ABA8-B13A1256B36F}"/>
              </a:ext>
            </a:extLst>
          </p:cNvPr>
          <p:cNvSpPr>
            <a:spLocks noGrp="1"/>
          </p:cNvSpPr>
          <p:nvPr>
            <p:ph type="title" hasCustomPrompt="1"/>
          </p:nvPr>
        </p:nvSpPr>
        <p:spPr>
          <a:xfrm>
            <a:off x="550864" y="549275"/>
            <a:ext cx="3565524" cy="1997855"/>
          </a:xfrm>
        </p:spPr>
        <p:txBody>
          <a:bodyPr wrap="square" anchor="b" anchorCtr="0">
            <a:noAutofit/>
          </a:bodyPr>
          <a:lstStyle>
            <a:lvl1pPr>
              <a:defRPr/>
            </a:lvl1pPr>
          </a:lstStyle>
          <a:p>
            <a:r>
              <a:rPr lang="en-US" dirty="0"/>
              <a:t>Click to add title</a:t>
            </a:r>
          </a:p>
        </p:txBody>
      </p:sp>
      <p:sp>
        <p:nvSpPr>
          <p:cNvPr id="7" name="Content Placeholder 2">
            <a:extLst>
              <a:ext uri="{FF2B5EF4-FFF2-40B4-BE49-F238E27FC236}">
                <a16:creationId xmlns:a16="http://schemas.microsoft.com/office/drawing/2014/main" id="{50294D8B-CF64-4C26-8C78-57A375E7D33B}"/>
              </a:ext>
            </a:extLst>
          </p:cNvPr>
          <p:cNvSpPr>
            <a:spLocks noGrp="1"/>
          </p:cNvSpPr>
          <p:nvPr>
            <p:ph idx="1" hasCustomPrompt="1"/>
          </p:nvPr>
        </p:nvSpPr>
        <p:spPr>
          <a:xfrm>
            <a:off x="550863" y="2677306"/>
            <a:ext cx="3565525" cy="3415519"/>
          </a:xfrm>
        </p:spPr>
        <p:txBody>
          <a:bodyPr anchor="t" anchorCtr="0">
            <a:noAutofit/>
          </a:bodyPr>
          <a:lstStyle>
            <a:lvl1pPr>
              <a:buNone/>
              <a:defRPr/>
            </a:lvl1pPr>
          </a:lstStyle>
          <a:p>
            <a:pPr>
              <a:lnSpc>
                <a:spcPct val="120000"/>
              </a:lnSpc>
            </a:pPr>
            <a:r>
              <a:rPr lang="en-US" sz="1600" dirty="0"/>
              <a:t>Click to add text</a:t>
            </a:r>
          </a:p>
        </p:txBody>
      </p:sp>
      <p:sp>
        <p:nvSpPr>
          <p:cNvPr id="17" name="Picture Placeholder 16">
            <a:extLst>
              <a:ext uri="{FF2B5EF4-FFF2-40B4-BE49-F238E27FC236}">
                <a16:creationId xmlns:a16="http://schemas.microsoft.com/office/drawing/2014/main" id="{67BCF456-426F-435B-8DF0-A32A44F5A889}"/>
              </a:ext>
            </a:extLst>
          </p:cNvPr>
          <p:cNvSpPr>
            <a:spLocks noGrp="1"/>
          </p:cNvSpPr>
          <p:nvPr>
            <p:ph type="pic" sz="quarter" idx="13"/>
          </p:nvPr>
        </p:nvSpPr>
        <p:spPr>
          <a:xfrm>
            <a:off x="5208928" y="1596771"/>
            <a:ext cx="3448558" cy="3448558"/>
          </a:xfrm>
          <a:custGeom>
            <a:avLst/>
            <a:gdLst>
              <a:gd name="connsiteX0" fmla="*/ 1724279 w 3448558"/>
              <a:gd name="connsiteY0" fmla="*/ 0 h 3448558"/>
              <a:gd name="connsiteX1" fmla="*/ 3448558 w 3448558"/>
              <a:gd name="connsiteY1" fmla="*/ 1724279 h 3448558"/>
              <a:gd name="connsiteX2" fmla="*/ 1724279 w 3448558"/>
              <a:gd name="connsiteY2" fmla="*/ 3448558 h 3448558"/>
              <a:gd name="connsiteX3" fmla="*/ 0 w 3448558"/>
              <a:gd name="connsiteY3" fmla="*/ 1724279 h 3448558"/>
              <a:gd name="connsiteX4" fmla="*/ 1724279 w 3448558"/>
              <a:gd name="connsiteY4" fmla="*/ 0 h 34485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8558" h="3448558">
                <a:moveTo>
                  <a:pt x="1724279" y="0"/>
                </a:moveTo>
                <a:cubicBezTo>
                  <a:pt x="2676572" y="0"/>
                  <a:pt x="3448558" y="771986"/>
                  <a:pt x="3448558" y="1724279"/>
                </a:cubicBezTo>
                <a:cubicBezTo>
                  <a:pt x="3448558" y="2676572"/>
                  <a:pt x="2676572" y="3448558"/>
                  <a:pt x="1724279" y="3448558"/>
                </a:cubicBezTo>
                <a:cubicBezTo>
                  <a:pt x="771986" y="3448558"/>
                  <a:pt x="0" y="2676572"/>
                  <a:pt x="0" y="1724279"/>
                </a:cubicBezTo>
                <a:cubicBezTo>
                  <a:pt x="0" y="771986"/>
                  <a:pt x="771986" y="0"/>
                  <a:pt x="1724279" y="0"/>
                </a:cubicBezTo>
                <a:close/>
              </a:path>
            </a:pathLst>
          </a:custGeom>
          <a:solidFill>
            <a:schemeClr val="accent5"/>
          </a:solidFill>
        </p:spPr>
        <p:txBody>
          <a:bodyPr wrap="square">
            <a:noAutofit/>
          </a:bodyPr>
          <a:lstStyle/>
          <a:p>
            <a:r>
              <a:rPr lang="en-US"/>
              <a:t>Click icon to add picture</a:t>
            </a:r>
          </a:p>
        </p:txBody>
      </p:sp>
      <p:sp>
        <p:nvSpPr>
          <p:cNvPr id="22" name="Picture Placeholder 21">
            <a:extLst>
              <a:ext uri="{FF2B5EF4-FFF2-40B4-BE49-F238E27FC236}">
                <a16:creationId xmlns:a16="http://schemas.microsoft.com/office/drawing/2014/main" id="{4813A609-7079-46D5-9C1D-52004ABDAC9D}"/>
              </a:ext>
            </a:extLst>
          </p:cNvPr>
          <p:cNvSpPr>
            <a:spLocks noGrp="1"/>
          </p:cNvSpPr>
          <p:nvPr>
            <p:ph type="pic" sz="quarter" idx="14"/>
          </p:nvPr>
        </p:nvSpPr>
        <p:spPr>
          <a:xfrm>
            <a:off x="8918575" y="596392"/>
            <a:ext cx="2263776" cy="2263776"/>
          </a:xfrm>
          <a:custGeom>
            <a:avLst/>
            <a:gdLst>
              <a:gd name="connsiteX0" fmla="*/ 1131888 w 2263776"/>
              <a:gd name="connsiteY0" fmla="*/ 0 h 2263776"/>
              <a:gd name="connsiteX1" fmla="*/ 2263776 w 2263776"/>
              <a:gd name="connsiteY1" fmla="*/ 1131888 h 2263776"/>
              <a:gd name="connsiteX2" fmla="*/ 1131888 w 2263776"/>
              <a:gd name="connsiteY2" fmla="*/ 2263776 h 2263776"/>
              <a:gd name="connsiteX3" fmla="*/ 0 w 2263776"/>
              <a:gd name="connsiteY3" fmla="*/ 1131888 h 2263776"/>
              <a:gd name="connsiteX4" fmla="*/ 1131888 w 2263776"/>
              <a:gd name="connsiteY4" fmla="*/ 0 h 2263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3776" h="2263776">
                <a:moveTo>
                  <a:pt x="1131888" y="0"/>
                </a:moveTo>
                <a:cubicBezTo>
                  <a:pt x="1757012" y="0"/>
                  <a:pt x="2263776" y="506764"/>
                  <a:pt x="2263776" y="1131888"/>
                </a:cubicBezTo>
                <a:cubicBezTo>
                  <a:pt x="2263776" y="1757012"/>
                  <a:pt x="1757012" y="2263776"/>
                  <a:pt x="1131888" y="2263776"/>
                </a:cubicBezTo>
                <a:cubicBezTo>
                  <a:pt x="506764" y="2263776"/>
                  <a:pt x="0" y="1757012"/>
                  <a:pt x="0" y="1131888"/>
                </a:cubicBezTo>
                <a:cubicBezTo>
                  <a:pt x="0" y="506764"/>
                  <a:pt x="506764" y="0"/>
                  <a:pt x="1131888" y="0"/>
                </a:cubicBezTo>
                <a:close/>
              </a:path>
            </a:pathLst>
          </a:custGeom>
          <a:solidFill>
            <a:schemeClr val="accent5"/>
          </a:solidFill>
        </p:spPr>
        <p:txBody>
          <a:bodyPr wrap="square">
            <a:noAutofit/>
          </a:bodyPr>
          <a:lstStyle/>
          <a:p>
            <a:r>
              <a:rPr lang="en-US"/>
              <a:t>Click icon to add picture</a:t>
            </a:r>
          </a:p>
        </p:txBody>
      </p:sp>
      <p:sp>
        <p:nvSpPr>
          <p:cNvPr id="25" name="Picture Placeholder 24">
            <a:extLst>
              <a:ext uri="{FF2B5EF4-FFF2-40B4-BE49-F238E27FC236}">
                <a16:creationId xmlns:a16="http://schemas.microsoft.com/office/drawing/2014/main" id="{A14F21DF-D5E0-4C6C-BA2C-D69D65DBB18E}"/>
              </a:ext>
            </a:extLst>
          </p:cNvPr>
          <p:cNvSpPr>
            <a:spLocks noGrp="1"/>
          </p:cNvSpPr>
          <p:nvPr>
            <p:ph type="pic" sz="quarter" idx="15"/>
          </p:nvPr>
        </p:nvSpPr>
        <p:spPr>
          <a:xfrm>
            <a:off x="9091612" y="3324733"/>
            <a:ext cx="2936876" cy="2936876"/>
          </a:xfrm>
          <a:custGeom>
            <a:avLst/>
            <a:gdLst>
              <a:gd name="connsiteX0" fmla="*/ 1468438 w 2936876"/>
              <a:gd name="connsiteY0" fmla="*/ 0 h 2936876"/>
              <a:gd name="connsiteX1" fmla="*/ 2936876 w 2936876"/>
              <a:gd name="connsiteY1" fmla="*/ 1468438 h 2936876"/>
              <a:gd name="connsiteX2" fmla="*/ 1468438 w 2936876"/>
              <a:gd name="connsiteY2" fmla="*/ 2936876 h 2936876"/>
              <a:gd name="connsiteX3" fmla="*/ 0 w 2936876"/>
              <a:gd name="connsiteY3" fmla="*/ 1468438 h 2936876"/>
              <a:gd name="connsiteX4" fmla="*/ 1468438 w 2936876"/>
              <a:gd name="connsiteY4" fmla="*/ 0 h 2936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36876" h="2936876">
                <a:moveTo>
                  <a:pt x="1468438" y="0"/>
                </a:moveTo>
                <a:cubicBezTo>
                  <a:pt x="2279434" y="0"/>
                  <a:pt x="2936876" y="657442"/>
                  <a:pt x="2936876" y="1468438"/>
                </a:cubicBezTo>
                <a:cubicBezTo>
                  <a:pt x="2936876" y="2279434"/>
                  <a:pt x="2279434" y="2936876"/>
                  <a:pt x="1468438" y="2936876"/>
                </a:cubicBezTo>
                <a:cubicBezTo>
                  <a:pt x="657442" y="2936876"/>
                  <a:pt x="0" y="2279434"/>
                  <a:pt x="0" y="1468438"/>
                </a:cubicBezTo>
                <a:cubicBezTo>
                  <a:pt x="0" y="657442"/>
                  <a:pt x="657442" y="0"/>
                  <a:pt x="1468438" y="0"/>
                </a:cubicBezTo>
                <a:close/>
              </a:path>
            </a:pathLst>
          </a:custGeom>
          <a:solidFill>
            <a:schemeClr val="accent5"/>
          </a:solidFill>
        </p:spPr>
        <p:txBody>
          <a:bodyPr wrap="square">
            <a:noAutofit/>
          </a:bodyPr>
          <a:lstStyle/>
          <a:p>
            <a:r>
              <a:rPr lang="en-US"/>
              <a:t>Click icon to add picture</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5639649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Introduction">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458B3A1-C77D-4AFC-B2C8-79520B53C452}"/>
              </a:ext>
            </a:extLst>
          </p:cNvPr>
          <p:cNvSpPr>
            <a:spLocks noGrp="1"/>
          </p:cNvSpPr>
          <p:nvPr>
            <p:ph type="title"/>
          </p:nvPr>
        </p:nvSpPr>
        <p:spPr>
          <a:xfrm>
            <a:off x="550863" y="4507200"/>
            <a:ext cx="4500562" cy="1562959"/>
          </a:xfrm>
        </p:spPr>
        <p:txBody>
          <a:bodyPr wrap="square" anchor="t" anchorCtr="0">
            <a:noAutofit/>
          </a:bodyPr>
          <a:lstStyle/>
          <a:p>
            <a:r>
              <a:rPr lang="en-US"/>
              <a:t>Click to edit Master title style</a:t>
            </a:r>
            <a:endParaRPr lang="en-US" dirty="0"/>
          </a:p>
        </p:txBody>
      </p:sp>
      <p:sp>
        <p:nvSpPr>
          <p:cNvPr id="12" name="Picture Placeholder 11">
            <a:extLst>
              <a:ext uri="{FF2B5EF4-FFF2-40B4-BE49-F238E27FC236}">
                <a16:creationId xmlns:a16="http://schemas.microsoft.com/office/drawing/2014/main" id="{F551DA26-B267-4F28-B4D0-65B3EF6E1112}"/>
              </a:ext>
            </a:extLst>
          </p:cNvPr>
          <p:cNvSpPr>
            <a:spLocks noGrp="1"/>
          </p:cNvSpPr>
          <p:nvPr>
            <p:ph type="pic" sz="quarter" idx="13"/>
          </p:nvPr>
        </p:nvSpPr>
        <p:spPr>
          <a:xfrm>
            <a:off x="0" y="0"/>
            <a:ext cx="3054096" cy="3776472"/>
          </a:xfrm>
          <a:solidFill>
            <a:schemeClr val="accent5"/>
          </a:solidFill>
        </p:spPr>
        <p:txBody>
          <a:bodyPr>
            <a:noAutofit/>
          </a:bodyPr>
          <a:lstStyle/>
          <a:p>
            <a:r>
              <a:rPr lang="en-US"/>
              <a:t>Click icon to add picture</a:t>
            </a:r>
          </a:p>
        </p:txBody>
      </p:sp>
      <p:sp>
        <p:nvSpPr>
          <p:cNvPr id="18" name="Picture Placeholder 11">
            <a:extLst>
              <a:ext uri="{FF2B5EF4-FFF2-40B4-BE49-F238E27FC236}">
                <a16:creationId xmlns:a16="http://schemas.microsoft.com/office/drawing/2014/main" id="{95544A62-DA23-4840-99DE-09AFC8F4DC48}"/>
              </a:ext>
            </a:extLst>
          </p:cNvPr>
          <p:cNvSpPr>
            <a:spLocks noGrp="1"/>
          </p:cNvSpPr>
          <p:nvPr>
            <p:ph type="pic" sz="quarter" idx="14"/>
          </p:nvPr>
        </p:nvSpPr>
        <p:spPr>
          <a:xfrm>
            <a:off x="3054096" y="0"/>
            <a:ext cx="3054096" cy="3776472"/>
          </a:xfrm>
          <a:solidFill>
            <a:schemeClr val="accent5"/>
          </a:solidFill>
        </p:spPr>
        <p:txBody>
          <a:bodyPr>
            <a:noAutofit/>
          </a:bodyPr>
          <a:lstStyle/>
          <a:p>
            <a:r>
              <a:rPr lang="en-US"/>
              <a:t>Click icon to add picture</a:t>
            </a:r>
          </a:p>
        </p:txBody>
      </p:sp>
      <p:sp>
        <p:nvSpPr>
          <p:cNvPr id="19" name="Picture Placeholder 11">
            <a:extLst>
              <a:ext uri="{FF2B5EF4-FFF2-40B4-BE49-F238E27FC236}">
                <a16:creationId xmlns:a16="http://schemas.microsoft.com/office/drawing/2014/main" id="{0C91AF30-C5BB-4601-BDEB-E60C93A16933}"/>
              </a:ext>
            </a:extLst>
          </p:cNvPr>
          <p:cNvSpPr>
            <a:spLocks noGrp="1"/>
          </p:cNvSpPr>
          <p:nvPr>
            <p:ph type="pic" sz="quarter" idx="15"/>
          </p:nvPr>
        </p:nvSpPr>
        <p:spPr>
          <a:xfrm>
            <a:off x="6083808" y="0"/>
            <a:ext cx="3054096" cy="3776472"/>
          </a:xfrm>
          <a:solidFill>
            <a:schemeClr val="accent5"/>
          </a:solidFill>
        </p:spPr>
        <p:txBody>
          <a:bodyPr>
            <a:noAutofit/>
          </a:bodyPr>
          <a:lstStyle/>
          <a:p>
            <a:r>
              <a:rPr lang="en-US"/>
              <a:t>Click icon to add picture</a:t>
            </a:r>
          </a:p>
        </p:txBody>
      </p:sp>
      <p:sp>
        <p:nvSpPr>
          <p:cNvPr id="20" name="Picture Placeholder 11">
            <a:extLst>
              <a:ext uri="{FF2B5EF4-FFF2-40B4-BE49-F238E27FC236}">
                <a16:creationId xmlns:a16="http://schemas.microsoft.com/office/drawing/2014/main" id="{5B625AA5-EA5B-4115-A461-DA2C7087D83E}"/>
              </a:ext>
            </a:extLst>
          </p:cNvPr>
          <p:cNvSpPr>
            <a:spLocks noGrp="1"/>
          </p:cNvSpPr>
          <p:nvPr>
            <p:ph type="pic" sz="quarter" idx="16"/>
          </p:nvPr>
        </p:nvSpPr>
        <p:spPr>
          <a:xfrm>
            <a:off x="9137904" y="0"/>
            <a:ext cx="3054096" cy="3776472"/>
          </a:xfrm>
          <a:solidFill>
            <a:schemeClr val="accent5"/>
          </a:solidFill>
        </p:spPr>
        <p:txBody>
          <a:bodyPr>
            <a:noAutofit/>
          </a:bodyPr>
          <a:lstStyle/>
          <a:p>
            <a:r>
              <a:rPr lang="en-US"/>
              <a:t>Click icon to add picture</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
        <p:nvSpPr>
          <p:cNvPr id="11" name="Content Placeholder 6">
            <a:extLst>
              <a:ext uri="{FF2B5EF4-FFF2-40B4-BE49-F238E27FC236}">
                <a16:creationId xmlns:a16="http://schemas.microsoft.com/office/drawing/2014/main" id="{1B1AE41C-3196-4E6F-A3A8-313A92677FF3}"/>
              </a:ext>
            </a:extLst>
          </p:cNvPr>
          <p:cNvSpPr>
            <a:spLocks noGrp="1"/>
          </p:cNvSpPr>
          <p:nvPr>
            <p:ph sz="quarter" idx="15"/>
          </p:nvPr>
        </p:nvSpPr>
        <p:spPr>
          <a:xfrm>
            <a:off x="5262411" y="4508500"/>
            <a:ext cx="6221412" cy="1563688"/>
          </a:xfrm>
        </p:spPr>
        <p:txBody>
          <a:bodyPr>
            <a:noAutofit/>
          </a:bodyPr>
          <a:lstStyle>
            <a:lvl1pPr marL="228600" indent="-228600">
              <a:lnSpc>
                <a:spcPct val="100000"/>
              </a:lnSpc>
              <a:buFont typeface="Arial" panose="020B0604020202020204" pitchFamily="34" charset="0"/>
              <a:buChar char="•"/>
              <a:defRPr sz="2000"/>
            </a:lvl1pPr>
            <a:lvl2pPr>
              <a:buNone/>
              <a:defRPr sz="1900"/>
            </a:lvl2pPr>
            <a:lvl3pPr>
              <a:buNone/>
              <a:defRPr sz="1900"/>
            </a:lvl3pPr>
            <a:lvl4pPr>
              <a:buNone/>
              <a:defRPr sz="1900"/>
            </a:lvl4pPr>
            <a:lvl5pPr>
              <a:buNone/>
              <a:defRPr sz="1900"/>
            </a:lvl5pPr>
          </a:lstStyle>
          <a:p>
            <a:pPr lvl="0"/>
            <a:r>
              <a:rPr lang="en-US"/>
              <a:t>Click to edit Master text styles</a:t>
            </a:r>
          </a:p>
        </p:txBody>
      </p:sp>
    </p:spTree>
    <p:extLst>
      <p:ext uri="{BB962C8B-B14F-4D97-AF65-F5344CB8AC3E}">
        <p14:creationId xmlns:p14="http://schemas.microsoft.com/office/powerpoint/2010/main" val="30194942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Section break">
    <p:bg>
      <p:bgRef idx="1001">
        <a:schemeClr val="bg1"/>
      </p:bgRef>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75B2FBE-0C5C-48AA-8D7F-9D5B7373CC9A}"/>
              </a:ext>
            </a:extLst>
          </p:cNvPr>
          <p:cNvSpPr>
            <a:spLocks noGrp="1"/>
          </p:cNvSpPr>
          <p:nvPr>
            <p:ph type="pic" sz="quarter" idx="13"/>
          </p:nvPr>
        </p:nvSpPr>
        <p:spPr>
          <a:xfrm>
            <a:off x="0" y="0"/>
            <a:ext cx="12192000" cy="6858000"/>
          </a:xfrm>
          <a:solidFill>
            <a:schemeClr val="accent5"/>
          </a:solidFill>
        </p:spPr>
        <p:txBody>
          <a:bodyPr/>
          <a:lstStyle/>
          <a:p>
            <a:r>
              <a:rPr lang="en-US"/>
              <a:t>Click icon to add picture</a:t>
            </a:r>
          </a:p>
        </p:txBody>
      </p:sp>
      <p:sp>
        <p:nvSpPr>
          <p:cNvPr id="4" name="Date Placeholder 3">
            <a:extLst>
              <a:ext uri="{FF2B5EF4-FFF2-40B4-BE49-F238E27FC236}">
                <a16:creationId xmlns:a16="http://schemas.microsoft.com/office/drawing/2014/main" id="{56403DDF-462A-45CE-931B-010AB4F73C3F}"/>
              </a:ext>
            </a:extLst>
          </p:cNvPr>
          <p:cNvSpPr>
            <a:spLocks noGrp="1"/>
          </p:cNvSpPr>
          <p:nvPr>
            <p:ph type="dt" sz="half" idx="10"/>
          </p:nvPr>
        </p:nvSpPr>
        <p:spPr/>
        <p:txBody>
          <a:bodyPr/>
          <a:lstStyle/>
          <a:p>
            <a:r>
              <a:rPr lang="en-US"/>
              <a:t>Tuesday, February 2, 20XX</a:t>
            </a:r>
          </a:p>
        </p:txBody>
      </p:sp>
      <p:sp>
        <p:nvSpPr>
          <p:cNvPr id="5" name="Footer Placeholder 4">
            <a:extLst>
              <a:ext uri="{FF2B5EF4-FFF2-40B4-BE49-F238E27FC236}">
                <a16:creationId xmlns:a16="http://schemas.microsoft.com/office/drawing/2014/main" id="{39E10702-2ACF-4768-9E91-8CB87B89594D}"/>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E8DFA722-391E-4FCF-8E15-0D7E2EC02B63}"/>
              </a:ext>
            </a:extLst>
          </p:cNvPr>
          <p:cNvSpPr>
            <a:spLocks noGrp="1"/>
          </p:cNvSpPr>
          <p:nvPr>
            <p:ph type="sldNum" sz="quarter" idx="12"/>
          </p:nvPr>
        </p:nvSpPr>
        <p:spPr/>
        <p:txBody>
          <a:bodyPr/>
          <a:lstStyle/>
          <a:p>
            <a:fld id="{DBA1B0FB-D917-4C8C-928F-313BD683BF39}" type="slidenum">
              <a:rPr lang="en-US" smtClean="0"/>
              <a:t>‹#›</a:t>
            </a:fld>
            <a:endParaRPr lang="en-US"/>
          </a:p>
        </p:txBody>
      </p:sp>
      <p:sp>
        <p:nvSpPr>
          <p:cNvPr id="13" name="Rectangle 12">
            <a:extLst>
              <a:ext uri="{FF2B5EF4-FFF2-40B4-BE49-F238E27FC236}">
                <a16:creationId xmlns:a16="http://schemas.microsoft.com/office/drawing/2014/main" id="{80517979-166D-4AAA-ABBC-0C3E5C2ECF37}"/>
              </a:ext>
              <a:ext uri="{C183D7F6-B498-43B3-948B-1728B52AA6E4}">
                <adec:decorative xmlns:adec="http://schemas.microsoft.com/office/drawing/2017/decorative" val="1"/>
              </a:ext>
            </a:extLst>
          </p:cNvPr>
          <p:cNvSpPr/>
          <p:nvPr userDrawn="1"/>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E111559-B769-4E2A-A891-97B3C4AA6BAC}"/>
              </a:ext>
            </a:extLst>
          </p:cNvPr>
          <p:cNvSpPr/>
          <p:nvPr userDrawn="1"/>
        </p:nvSpPr>
        <p:spPr>
          <a:xfrm rot="10800000">
            <a:off x="0" y="-3"/>
            <a:ext cx="9000000" cy="6857998"/>
          </a:xfrm>
          <a:prstGeom prst="rect">
            <a:avLst/>
          </a:prstGeom>
          <a:gradFill flip="none" rotWithShape="1">
            <a:gsLst>
              <a:gs pos="50000">
                <a:schemeClr val="bg2">
                  <a:alpha val="60000"/>
                </a:schemeClr>
              </a:gs>
              <a:gs pos="0">
                <a:schemeClr val="bg2">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
            <a:extLst>
              <a:ext uri="{FF2B5EF4-FFF2-40B4-BE49-F238E27FC236}">
                <a16:creationId xmlns:a16="http://schemas.microsoft.com/office/drawing/2014/main" id="{754E1219-253E-4FEF-A576-83857F44BA01}"/>
              </a:ext>
            </a:extLst>
          </p:cNvPr>
          <p:cNvSpPr>
            <a:spLocks noGrp="1"/>
          </p:cNvSpPr>
          <p:nvPr>
            <p:ph type="ctrTitle"/>
          </p:nvPr>
        </p:nvSpPr>
        <p:spPr>
          <a:xfrm>
            <a:off x="550863" y="549275"/>
            <a:ext cx="5437187" cy="2986234"/>
          </a:xfrm>
        </p:spPr>
        <p:txBody>
          <a:bodyPr anchor="b" anchorCtr="0">
            <a:noAutofit/>
          </a:bodyPr>
          <a:lstStyle>
            <a:lvl1pPr>
              <a:defRPr sz="6400"/>
            </a:lvl1pPr>
          </a:lstStyle>
          <a:p>
            <a:r>
              <a:rPr lang="en-US"/>
              <a:t>Click to edit Master title style</a:t>
            </a:r>
            <a:endParaRPr lang="en-US" dirty="0"/>
          </a:p>
        </p:txBody>
      </p:sp>
      <p:sp>
        <p:nvSpPr>
          <p:cNvPr id="16" name="Subtitle 2">
            <a:extLst>
              <a:ext uri="{FF2B5EF4-FFF2-40B4-BE49-F238E27FC236}">
                <a16:creationId xmlns:a16="http://schemas.microsoft.com/office/drawing/2014/main" id="{93411FC5-0B5A-4566-9984-827485AF9265}"/>
              </a:ext>
            </a:extLst>
          </p:cNvPr>
          <p:cNvSpPr>
            <a:spLocks noGrp="1"/>
          </p:cNvSpPr>
          <p:nvPr>
            <p:ph type="subTitle" idx="1"/>
          </p:nvPr>
        </p:nvSpPr>
        <p:spPr>
          <a:xfrm>
            <a:off x="550863" y="3816724"/>
            <a:ext cx="5437187" cy="2265216"/>
          </a:xfrm>
        </p:spPr>
        <p:txBody>
          <a:bodyPr>
            <a:noAutofit/>
          </a:bodyPr>
          <a:lstStyle>
            <a:lvl1pPr>
              <a:buNone/>
              <a:defRPr sz="2400"/>
            </a:lvl1pPr>
          </a:lstStyle>
          <a:p>
            <a:r>
              <a:rPr lang="en-US">
                <a:solidFill>
                  <a:schemeClr val="tx1">
                    <a:alpha val="60000"/>
                  </a:schemeClr>
                </a:solidFill>
              </a:rPr>
              <a:t>Click to edit Master subtitle style</a:t>
            </a:r>
            <a:endParaRPr lang="en-US" dirty="0">
              <a:solidFill>
                <a:schemeClr val="tx1">
                  <a:alpha val="60000"/>
                </a:schemeClr>
              </a:solidFill>
            </a:endParaRPr>
          </a:p>
        </p:txBody>
      </p:sp>
      <p:pic>
        <p:nvPicPr>
          <p:cNvPr id="2" name="Picture Placeholder 6" descr="A picture containing blur&#10;&#10;Description automatically generated">
            <a:extLst>
              <a:ext uri="{FF2B5EF4-FFF2-40B4-BE49-F238E27FC236}">
                <a16:creationId xmlns:a16="http://schemas.microsoft.com/office/drawing/2014/main" id="{B50DFE61-75E4-37C1-D78B-9F608FF17C39}"/>
              </a:ext>
            </a:extLst>
          </p:cNvPr>
          <p:cNvPicPr>
            <a:picLocks noChangeAspect="1"/>
          </p:cNvPicPr>
          <p:nvPr userDrawn="1"/>
        </p:nvPicPr>
        <p:blipFill>
          <a:blip r:embed="rId2">
            <a:extLst>
              <a:ext uri="{28A0092B-C50C-407E-A947-70E740481C1C}">
                <a14:useLocalDpi xmlns:a14="http://schemas.microsoft.com/office/drawing/2010/main" val="0"/>
              </a:ext>
            </a:extLst>
          </a:blip>
          <a:srcRect t="7813" b="7813"/>
          <a:stretch>
            <a:fillRect/>
          </a:stretch>
        </p:blipFill>
        <p:spPr>
          <a:xfrm>
            <a:off x="-107951" y="-8"/>
            <a:ext cx="12461875" cy="7009805"/>
          </a:xfrm>
          <a:prstGeom prst="rect">
            <a:avLst/>
          </a:prstGeom>
        </p:spPr>
      </p:pic>
    </p:spTree>
    <p:extLst>
      <p:ext uri="{BB962C8B-B14F-4D97-AF65-F5344CB8AC3E}">
        <p14:creationId xmlns:p14="http://schemas.microsoft.com/office/powerpoint/2010/main" val="3953762143"/>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Section break">
    <p:bg>
      <p:bgRef idx="1001">
        <a:schemeClr val="bg1"/>
      </p:bgRef>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75B2FBE-0C5C-48AA-8D7F-9D5B7373CC9A}"/>
              </a:ext>
            </a:extLst>
          </p:cNvPr>
          <p:cNvSpPr>
            <a:spLocks noGrp="1"/>
          </p:cNvSpPr>
          <p:nvPr>
            <p:ph type="pic" sz="quarter" idx="13"/>
          </p:nvPr>
        </p:nvSpPr>
        <p:spPr>
          <a:xfrm>
            <a:off x="0" y="0"/>
            <a:ext cx="12192000" cy="6858000"/>
          </a:xfrm>
          <a:solidFill>
            <a:schemeClr val="bg2"/>
          </a:solidFill>
        </p:spPr>
        <p:txBody>
          <a:bodyPr/>
          <a:lstStyle/>
          <a:p>
            <a:r>
              <a:rPr lang="en-US"/>
              <a:t>Click icon to add picture</a:t>
            </a:r>
          </a:p>
        </p:txBody>
      </p:sp>
      <p:sp>
        <p:nvSpPr>
          <p:cNvPr id="16" name="Subtitle 2">
            <a:extLst>
              <a:ext uri="{FF2B5EF4-FFF2-40B4-BE49-F238E27FC236}">
                <a16:creationId xmlns:a16="http://schemas.microsoft.com/office/drawing/2014/main" id="{93411FC5-0B5A-4566-9984-827485AF9265}"/>
              </a:ext>
            </a:extLst>
          </p:cNvPr>
          <p:cNvSpPr>
            <a:spLocks noGrp="1"/>
          </p:cNvSpPr>
          <p:nvPr>
            <p:ph type="subTitle" idx="1"/>
          </p:nvPr>
        </p:nvSpPr>
        <p:spPr>
          <a:xfrm>
            <a:off x="0" y="3557281"/>
            <a:ext cx="6640285" cy="3300719"/>
          </a:xfrm>
          <a:gradFill>
            <a:gsLst>
              <a:gs pos="0">
                <a:schemeClr val="bg2">
                  <a:alpha val="0"/>
                </a:schemeClr>
              </a:gs>
              <a:gs pos="50000">
                <a:schemeClr val="bg2">
                  <a:alpha val="60000"/>
                </a:schemeClr>
              </a:gs>
            </a:gsLst>
            <a:lin ang="10800000" scaled="1"/>
          </a:gradFill>
        </p:spPr>
        <p:txBody>
          <a:bodyPr>
            <a:noAutofit/>
          </a:bodyPr>
          <a:lstStyle>
            <a:lvl1pPr marL="548640" indent="0">
              <a:lnSpc>
                <a:spcPct val="200000"/>
              </a:lnSpc>
              <a:buNone/>
              <a:defRPr/>
            </a:lvl1pPr>
          </a:lstStyle>
          <a:p>
            <a:r>
              <a:rPr lang="en-US">
                <a:solidFill>
                  <a:schemeClr val="tx1">
                    <a:alpha val="60000"/>
                  </a:schemeClr>
                </a:solidFill>
              </a:rPr>
              <a:t>Click to edit Master subtitle style</a:t>
            </a:r>
            <a:endParaRPr lang="en-US" dirty="0">
              <a:solidFill>
                <a:schemeClr val="tx1">
                  <a:alpha val="60000"/>
                </a:schemeClr>
              </a:solidFill>
            </a:endParaRPr>
          </a:p>
        </p:txBody>
      </p:sp>
      <p:sp>
        <p:nvSpPr>
          <p:cNvPr id="15" name="Title 1">
            <a:extLst>
              <a:ext uri="{FF2B5EF4-FFF2-40B4-BE49-F238E27FC236}">
                <a16:creationId xmlns:a16="http://schemas.microsoft.com/office/drawing/2014/main" id="{754E1219-253E-4FEF-A576-83857F44BA01}"/>
              </a:ext>
            </a:extLst>
          </p:cNvPr>
          <p:cNvSpPr>
            <a:spLocks noGrp="1"/>
          </p:cNvSpPr>
          <p:nvPr>
            <p:ph type="ctrTitle"/>
          </p:nvPr>
        </p:nvSpPr>
        <p:spPr>
          <a:xfrm>
            <a:off x="0" y="0"/>
            <a:ext cx="6640285" cy="3535509"/>
          </a:xfrm>
          <a:gradFill flip="none" rotWithShape="1">
            <a:gsLst>
              <a:gs pos="0">
                <a:schemeClr val="bg2">
                  <a:alpha val="0"/>
                </a:schemeClr>
              </a:gs>
              <a:gs pos="50000">
                <a:schemeClr val="bg2">
                  <a:alpha val="70000"/>
                </a:schemeClr>
              </a:gs>
            </a:gsLst>
            <a:lin ang="10800000" scaled="1"/>
            <a:tileRect/>
          </a:gradFill>
        </p:spPr>
        <p:txBody>
          <a:bodyPr anchor="b" anchorCtr="0">
            <a:noAutofit/>
          </a:bodyPr>
          <a:lstStyle>
            <a:lvl1pPr marL="548640">
              <a:spcAft>
                <a:spcPts val="1200"/>
              </a:spcAft>
              <a:defRPr sz="6400"/>
            </a:lvl1pPr>
          </a:lstStyle>
          <a:p>
            <a:r>
              <a:rPr lang="en-US"/>
              <a:t>Click to edit Master title style</a:t>
            </a:r>
            <a:endParaRPr lang="en-US" dirty="0"/>
          </a:p>
        </p:txBody>
      </p:sp>
    </p:spTree>
    <p:extLst>
      <p:ext uri="{BB962C8B-B14F-4D97-AF65-F5344CB8AC3E}">
        <p14:creationId xmlns:p14="http://schemas.microsoft.com/office/powerpoint/2010/main" val="4252518606"/>
      </p:ext>
    </p:extLst>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5_Chart Table Timeline">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3BDBC526-6DCD-4FF6-8395-D8C22E46E527}"/>
              </a:ext>
            </a:extLst>
          </p:cNvPr>
          <p:cNvGrpSpPr/>
          <p:nvPr/>
        </p:nvGrpSpPr>
        <p:grpSpPr>
          <a:xfrm>
            <a:off x="613998" y="5334748"/>
            <a:ext cx="678135" cy="990000"/>
            <a:chOff x="10490969" y="1448827"/>
            <a:chExt cx="678135" cy="990000"/>
          </a:xfrm>
        </p:grpSpPr>
        <p:sp>
          <p:nvSpPr>
            <p:cNvPr id="13" name="Freeform: Shape 12">
              <a:extLst>
                <a:ext uri="{FF2B5EF4-FFF2-40B4-BE49-F238E27FC236}">
                  <a16:creationId xmlns:a16="http://schemas.microsoft.com/office/drawing/2014/main" id="{02ECB475-568C-47AC-B16D-2E202DEB2DE0}"/>
                </a:ext>
              </a:extLst>
            </p:cNvPr>
            <p:cNvSpPr>
              <a:spLocks noChangeAspect="1"/>
            </p:cNvSpPr>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14" name="Oval 13">
              <a:extLst>
                <a:ext uri="{FF2B5EF4-FFF2-40B4-BE49-F238E27FC236}">
                  <a16:creationId xmlns:a16="http://schemas.microsoft.com/office/drawing/2014/main" id="{080D8764-525A-441E-B58F-068E82F09714}"/>
                </a:ext>
              </a:extLst>
            </p:cNvPr>
            <p:cNvSpPr/>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Oval 14">
              <a:extLst>
                <a:ext uri="{FF2B5EF4-FFF2-40B4-BE49-F238E27FC236}">
                  <a16:creationId xmlns:a16="http://schemas.microsoft.com/office/drawing/2014/main" id="{11196109-6F2B-4738-B2FC-2CCC753AABD4}"/>
                </a:ext>
              </a:extLst>
            </p:cNvPr>
            <p:cNvSpPr/>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6" name="Freeform: Shape 15">
              <a:extLst>
                <a:ext uri="{FF2B5EF4-FFF2-40B4-BE49-F238E27FC236}">
                  <a16:creationId xmlns:a16="http://schemas.microsoft.com/office/drawing/2014/main" id="{F7E468C2-69B8-470B-85E3-801A3CB1D7E2}"/>
                </a:ext>
              </a:extLst>
            </p:cNvPr>
            <p:cNvSpPr>
              <a:spLocks noChangeAspect="1"/>
            </p:cNvSpPr>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grpSp>
      <p:sp>
        <p:nvSpPr>
          <p:cNvPr id="2" name="Title 1">
            <a:extLst>
              <a:ext uri="{FF2B5EF4-FFF2-40B4-BE49-F238E27FC236}">
                <a16:creationId xmlns:a16="http://schemas.microsoft.com/office/drawing/2014/main" id="{B1A4B040-51E3-4DA0-B21D-EEE173E7536F}"/>
              </a:ext>
            </a:extLst>
          </p:cNvPr>
          <p:cNvSpPr>
            <a:spLocks noGrp="1"/>
          </p:cNvSpPr>
          <p:nvPr>
            <p:ph type="title"/>
          </p:nvPr>
        </p:nvSpPr>
        <p:spPr>
          <a:xfrm>
            <a:off x="550862" y="549275"/>
            <a:ext cx="11091600" cy="1332000"/>
          </a:xfrm>
        </p:spPr>
        <p:txBody>
          <a:bodyPr vert="horz" wrap="square" lIns="0" tIns="0" rIns="0" bIns="0" rtlCol="0" anchor="t" anchorCtr="0">
            <a:noAutofit/>
          </a:bodyPr>
          <a:lstStyle>
            <a:lvl1pPr>
              <a:defRPr lang="en-US" dirty="0"/>
            </a:lvl1pPr>
          </a:lstStyle>
          <a:p>
            <a:pPr lvl="0">
              <a:lnSpc>
                <a:spcPct val="100000"/>
              </a:lnSpc>
            </a:pPr>
            <a:r>
              <a:rPr lang="en-US"/>
              <a:t>Click to edit Master title style</a:t>
            </a:r>
            <a:endParaRPr lang="en-US" dirty="0"/>
          </a:p>
        </p:txBody>
      </p:sp>
      <p:sp>
        <p:nvSpPr>
          <p:cNvPr id="3" name="Content Placeholder 2">
            <a:extLst>
              <a:ext uri="{FF2B5EF4-FFF2-40B4-BE49-F238E27FC236}">
                <a16:creationId xmlns:a16="http://schemas.microsoft.com/office/drawing/2014/main" id="{F8A2CD90-429B-4A55-B6C8-DD6CE6994118}"/>
              </a:ext>
            </a:extLst>
          </p:cNvPr>
          <p:cNvSpPr>
            <a:spLocks noGrp="1"/>
          </p:cNvSpPr>
          <p:nvPr>
            <p:ph idx="1"/>
          </p:nvPr>
        </p:nvSpPr>
        <p:spPr>
          <a:xfrm>
            <a:off x="550863" y="2113199"/>
            <a:ext cx="11090274" cy="3979625"/>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D4EE704-5DCA-484E-85E0-0E3A7B1C5046}"/>
              </a:ext>
            </a:extLst>
          </p:cNvPr>
          <p:cNvSpPr>
            <a:spLocks noGrp="1"/>
          </p:cNvSpPr>
          <p:nvPr>
            <p:ph type="dt" sz="half" idx="10"/>
          </p:nvPr>
        </p:nvSpPr>
        <p:spPr/>
        <p:txBody>
          <a:bodyPr>
            <a:noAutofit/>
          </a:bodyPr>
          <a:lstStyle/>
          <a:p>
            <a:r>
              <a:rPr lang="en-US"/>
              <a:t>Tuesday, February 2, 20XX</a:t>
            </a:r>
          </a:p>
        </p:txBody>
      </p:sp>
      <p:sp>
        <p:nvSpPr>
          <p:cNvPr id="5" name="Footer Placeholder 4">
            <a:extLst>
              <a:ext uri="{FF2B5EF4-FFF2-40B4-BE49-F238E27FC236}">
                <a16:creationId xmlns:a16="http://schemas.microsoft.com/office/drawing/2014/main" id="{4CA69B66-1C18-44A2-93F7-97DED26F24AB}"/>
              </a:ext>
            </a:extLst>
          </p:cNvPr>
          <p:cNvSpPr>
            <a:spLocks noGrp="1"/>
          </p:cNvSpPr>
          <p:nvPr>
            <p:ph type="ftr" sz="quarter" idx="11"/>
          </p:nvPr>
        </p:nvSpPr>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7E44B5A0-66FA-433A-8DC5-C097C63B4DFC}"/>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2540944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Quot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062BF5C-3876-4161-B4FF-14CA94D326C6}"/>
              </a:ext>
            </a:extLst>
          </p:cNvPr>
          <p:cNvSpPr>
            <a:spLocks noGrp="1"/>
          </p:cNvSpPr>
          <p:nvPr>
            <p:ph type="title"/>
          </p:nvPr>
        </p:nvSpPr>
        <p:spPr>
          <a:xfrm>
            <a:off x="550864" y="549275"/>
            <a:ext cx="3566160" cy="3384550"/>
          </a:xfrm>
        </p:spPr>
        <p:txBody>
          <a:bodyPr wrap="square" anchor="b" anchorCtr="0">
            <a:noAutofit/>
          </a:bodyPr>
          <a:lstStyle>
            <a:lvl1pPr>
              <a:defRPr sz="4000"/>
            </a:lvl1pPr>
          </a:lstStyle>
          <a:p>
            <a:r>
              <a:rPr lang="en-US"/>
              <a:t>Click to edit Master title style</a:t>
            </a:r>
            <a:endParaRPr lang="en-US" dirty="0"/>
          </a:p>
        </p:txBody>
      </p:sp>
      <p:grpSp>
        <p:nvGrpSpPr>
          <p:cNvPr id="8" name="Group 7">
            <a:extLst>
              <a:ext uri="{FF2B5EF4-FFF2-40B4-BE49-F238E27FC236}">
                <a16:creationId xmlns:a16="http://schemas.microsoft.com/office/drawing/2014/main" id="{B17C5C60-EC4D-410B-9997-0B73289605FD}"/>
              </a:ext>
              <a:ext uri="{C183D7F6-B498-43B3-948B-1728B52AA6E4}">
                <adec:decorative xmlns:adec="http://schemas.microsoft.com/office/drawing/2017/decorative" val="1"/>
              </a:ext>
            </a:extLst>
          </p:cNvPr>
          <p:cNvGrpSpPr/>
          <p:nvPr userDrawn="1"/>
        </p:nvGrpSpPr>
        <p:grpSpPr>
          <a:xfrm>
            <a:off x="10822156" y="4143453"/>
            <a:ext cx="734257" cy="760506"/>
            <a:chOff x="5243759" y="1363788"/>
            <a:chExt cx="734257" cy="760506"/>
          </a:xfrm>
        </p:grpSpPr>
        <p:sp>
          <p:nvSpPr>
            <p:cNvPr id="9" name="Freeform 5">
              <a:extLst>
                <a:ext uri="{FF2B5EF4-FFF2-40B4-BE49-F238E27FC236}">
                  <a16:creationId xmlns:a16="http://schemas.microsoft.com/office/drawing/2014/main" id="{0573155C-3428-4F4F-AE66-A519D777EAAE}"/>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Freeform 6">
              <a:extLst>
                <a:ext uri="{FF2B5EF4-FFF2-40B4-BE49-F238E27FC236}">
                  <a16:creationId xmlns:a16="http://schemas.microsoft.com/office/drawing/2014/main" id="{1853496C-159E-4D47-94B5-0835FB6511BA}"/>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Freeform 8">
              <a:extLst>
                <a:ext uri="{FF2B5EF4-FFF2-40B4-BE49-F238E27FC236}">
                  <a16:creationId xmlns:a16="http://schemas.microsoft.com/office/drawing/2014/main" id="{CE93E330-715B-44E8-84D9-CE166D428DAB}"/>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12" name="Oval 11">
            <a:extLst>
              <a:ext uri="{FF2B5EF4-FFF2-40B4-BE49-F238E27FC236}">
                <a16:creationId xmlns:a16="http://schemas.microsoft.com/office/drawing/2014/main" id="{80A2FA6F-99B7-4984-A80C-570644889F02}"/>
              </a:ext>
              <a:ext uri="{C183D7F6-B498-43B3-948B-1728B52AA6E4}">
                <adec:decorative xmlns:adec="http://schemas.microsoft.com/office/drawing/2017/decorative" val="1"/>
              </a:ext>
            </a:extLst>
          </p:cNvPr>
          <p:cNvSpPr>
            <a:spLocks noChangeAspect="1"/>
          </p:cNvSpPr>
          <p:nvPr userDrawn="1"/>
        </p:nvSpPr>
        <p:spPr>
          <a:xfrm>
            <a:off x="5668780" y="5059009"/>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7" name="Content Placeholder 16">
            <a:extLst>
              <a:ext uri="{FF2B5EF4-FFF2-40B4-BE49-F238E27FC236}">
                <a16:creationId xmlns:a16="http://schemas.microsoft.com/office/drawing/2014/main" id="{439C8C03-81B3-4DE8-B96A-78258E4467CC}"/>
              </a:ext>
            </a:extLst>
          </p:cNvPr>
          <p:cNvSpPr>
            <a:spLocks noGrp="1"/>
          </p:cNvSpPr>
          <p:nvPr>
            <p:ph sz="quarter" idx="15"/>
          </p:nvPr>
        </p:nvSpPr>
        <p:spPr>
          <a:xfrm>
            <a:off x="550863" y="4097338"/>
            <a:ext cx="3565524" cy="2351087"/>
          </a:xfrm>
        </p:spPr>
        <p:txBody>
          <a:bodyPr>
            <a:noAutofit/>
          </a:bodyPr>
          <a:lstStyle>
            <a:lvl1pPr>
              <a:buNone/>
              <a:defRPr sz="2400"/>
            </a:lvl1pPr>
            <a:lvl2pPr>
              <a:defRPr sz="2000"/>
            </a:lvl2pPr>
            <a:lvl3pPr>
              <a:defRPr sz="2000"/>
            </a:lvl3pPr>
            <a:lvl4pPr>
              <a:defRPr sz="2000"/>
            </a:lvl4pPr>
            <a:lvl5pPr>
              <a:defRPr sz="2000"/>
            </a:lvl5pPr>
          </a:lstStyle>
          <a:p>
            <a:pPr lvl="0"/>
            <a:r>
              <a:rPr lang="en-US"/>
              <a:t>Click to edit Master text styles</a:t>
            </a:r>
          </a:p>
        </p:txBody>
      </p:sp>
      <p:sp>
        <p:nvSpPr>
          <p:cNvPr id="15" name="Picture Placeholder 14">
            <a:extLst>
              <a:ext uri="{FF2B5EF4-FFF2-40B4-BE49-F238E27FC236}">
                <a16:creationId xmlns:a16="http://schemas.microsoft.com/office/drawing/2014/main" id="{C1FBB56D-C8B1-4ED9-A5DB-72BA636DADF3}"/>
              </a:ext>
            </a:extLst>
          </p:cNvPr>
          <p:cNvSpPr>
            <a:spLocks noGrp="1"/>
          </p:cNvSpPr>
          <p:nvPr>
            <p:ph type="pic" sz="quarter" idx="13"/>
          </p:nvPr>
        </p:nvSpPr>
        <p:spPr>
          <a:xfrm>
            <a:off x="5535809" y="656633"/>
            <a:ext cx="5132388" cy="5132388"/>
          </a:xfrm>
          <a:custGeom>
            <a:avLst/>
            <a:gdLst>
              <a:gd name="connsiteX0" fmla="*/ 2566194 w 5132388"/>
              <a:gd name="connsiteY0" fmla="*/ 0 h 5132388"/>
              <a:gd name="connsiteX1" fmla="*/ 5132388 w 5132388"/>
              <a:gd name="connsiteY1" fmla="*/ 2566194 h 5132388"/>
              <a:gd name="connsiteX2" fmla="*/ 2566194 w 5132388"/>
              <a:gd name="connsiteY2" fmla="*/ 5132388 h 5132388"/>
              <a:gd name="connsiteX3" fmla="*/ 0 w 5132388"/>
              <a:gd name="connsiteY3" fmla="*/ 2566194 h 5132388"/>
              <a:gd name="connsiteX4" fmla="*/ 2566194 w 5132388"/>
              <a:gd name="connsiteY4" fmla="*/ 0 h 51323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32388" h="5132388">
                <a:moveTo>
                  <a:pt x="2566194" y="0"/>
                </a:moveTo>
                <a:cubicBezTo>
                  <a:pt x="3983464" y="0"/>
                  <a:pt x="5132388" y="1148924"/>
                  <a:pt x="5132388" y="2566194"/>
                </a:cubicBezTo>
                <a:cubicBezTo>
                  <a:pt x="5132388" y="3983464"/>
                  <a:pt x="3983464" y="5132388"/>
                  <a:pt x="2566194" y="5132388"/>
                </a:cubicBezTo>
                <a:cubicBezTo>
                  <a:pt x="1148924" y="5132388"/>
                  <a:pt x="0" y="3983464"/>
                  <a:pt x="0" y="2566194"/>
                </a:cubicBezTo>
                <a:cubicBezTo>
                  <a:pt x="0" y="1148924"/>
                  <a:pt x="1148924" y="0"/>
                  <a:pt x="2566194" y="0"/>
                </a:cubicBezTo>
                <a:close/>
              </a:path>
            </a:pathLst>
          </a:custGeom>
          <a:solidFill>
            <a:schemeClr val="accent5"/>
          </a:solidFill>
        </p:spPr>
        <p:txBody>
          <a:bodyPr wrap="square">
            <a:noAutofit/>
          </a:bodyPr>
          <a:lstStyle/>
          <a:p>
            <a:r>
              <a:rPr lang="en-US"/>
              <a:t>Click icon to add picture</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7060196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Team">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38C6F9E-A74F-4F54-9409-B6B93DF8CE78}"/>
              </a:ext>
              <a:ext uri="{C183D7F6-B498-43B3-948B-1728B52AA6E4}">
                <adec:decorative xmlns:adec="http://schemas.microsoft.com/office/drawing/2017/decorative" val="1"/>
              </a:ext>
            </a:extLst>
          </p:cNvPr>
          <p:cNvSpPr/>
          <p:nvPr userDrawn="1"/>
        </p:nvSpPr>
        <p:spPr>
          <a:xfrm>
            <a:off x="0" y="5773729"/>
            <a:ext cx="12192000"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a:p>
        </p:txBody>
      </p:sp>
      <p:sp>
        <p:nvSpPr>
          <p:cNvPr id="40" name="Title 5">
            <a:extLst>
              <a:ext uri="{FF2B5EF4-FFF2-40B4-BE49-F238E27FC236}">
                <a16:creationId xmlns:a16="http://schemas.microsoft.com/office/drawing/2014/main" id="{36F60F77-4CC9-4F86-B70A-85012C6588A0}"/>
              </a:ext>
            </a:extLst>
          </p:cNvPr>
          <p:cNvSpPr>
            <a:spLocks noGrp="1"/>
          </p:cNvSpPr>
          <p:nvPr>
            <p:ph type="ctrTitle" hasCustomPrompt="1"/>
          </p:nvPr>
        </p:nvSpPr>
        <p:spPr>
          <a:xfrm>
            <a:off x="548640" y="548640"/>
            <a:ext cx="8281987" cy="1253041"/>
          </a:xfrm>
        </p:spPr>
        <p:txBody>
          <a:bodyPr>
            <a:noAutofit/>
          </a:bodyPr>
          <a:lstStyle/>
          <a:p>
            <a:r>
              <a:rPr lang="en-US" dirty="0"/>
              <a:t>Team</a:t>
            </a:r>
          </a:p>
        </p:txBody>
      </p:sp>
      <p:sp>
        <p:nvSpPr>
          <p:cNvPr id="56" name="Picture Placeholder 55">
            <a:extLst>
              <a:ext uri="{FF2B5EF4-FFF2-40B4-BE49-F238E27FC236}">
                <a16:creationId xmlns:a16="http://schemas.microsoft.com/office/drawing/2014/main" id="{8F41896B-6DDA-4F82-9F74-3EBF93A3CD58}"/>
              </a:ext>
            </a:extLst>
          </p:cNvPr>
          <p:cNvSpPr>
            <a:spLocks noGrp="1"/>
          </p:cNvSpPr>
          <p:nvPr>
            <p:ph type="pic" sz="quarter" idx="13"/>
          </p:nvPr>
        </p:nvSpPr>
        <p:spPr>
          <a:xfrm>
            <a:off x="1078992" y="1990724"/>
            <a:ext cx="1691640" cy="1435608"/>
          </a:xfrm>
          <a:solidFill>
            <a:schemeClr val="accent5"/>
          </a:solidFill>
        </p:spPr>
        <p:txBody>
          <a:bodyPr>
            <a:noAutofit/>
          </a:bodyPr>
          <a:lstStyle/>
          <a:p>
            <a:r>
              <a:rPr lang="en-US"/>
              <a:t>Click icon to add picture</a:t>
            </a:r>
          </a:p>
        </p:txBody>
      </p:sp>
      <p:sp>
        <p:nvSpPr>
          <p:cNvPr id="57" name="Picture Placeholder 55">
            <a:extLst>
              <a:ext uri="{FF2B5EF4-FFF2-40B4-BE49-F238E27FC236}">
                <a16:creationId xmlns:a16="http://schemas.microsoft.com/office/drawing/2014/main" id="{EF85499B-C29A-4C8B-922C-7CE4771E352C}"/>
              </a:ext>
            </a:extLst>
          </p:cNvPr>
          <p:cNvSpPr>
            <a:spLocks noGrp="1"/>
          </p:cNvSpPr>
          <p:nvPr>
            <p:ph type="pic" sz="quarter" idx="14"/>
          </p:nvPr>
        </p:nvSpPr>
        <p:spPr>
          <a:xfrm>
            <a:off x="3838384" y="1990724"/>
            <a:ext cx="1691640" cy="1435608"/>
          </a:xfrm>
          <a:solidFill>
            <a:schemeClr val="accent5"/>
          </a:solidFill>
        </p:spPr>
        <p:txBody>
          <a:bodyPr>
            <a:noAutofit/>
          </a:bodyPr>
          <a:lstStyle/>
          <a:p>
            <a:r>
              <a:rPr lang="en-US"/>
              <a:t>Click icon to add picture</a:t>
            </a:r>
          </a:p>
        </p:txBody>
      </p:sp>
      <p:sp>
        <p:nvSpPr>
          <p:cNvPr id="58" name="Picture Placeholder 55">
            <a:extLst>
              <a:ext uri="{FF2B5EF4-FFF2-40B4-BE49-F238E27FC236}">
                <a16:creationId xmlns:a16="http://schemas.microsoft.com/office/drawing/2014/main" id="{F82A1DB8-0AE7-4E17-B07B-FCF45B85EE17}"/>
              </a:ext>
            </a:extLst>
          </p:cNvPr>
          <p:cNvSpPr>
            <a:spLocks noGrp="1"/>
          </p:cNvSpPr>
          <p:nvPr>
            <p:ph type="pic" sz="quarter" idx="15"/>
          </p:nvPr>
        </p:nvSpPr>
        <p:spPr>
          <a:xfrm>
            <a:off x="6661976" y="1993392"/>
            <a:ext cx="1691640" cy="1435608"/>
          </a:xfrm>
          <a:solidFill>
            <a:schemeClr val="accent5"/>
          </a:solidFill>
        </p:spPr>
        <p:txBody>
          <a:bodyPr>
            <a:noAutofit/>
          </a:bodyPr>
          <a:lstStyle/>
          <a:p>
            <a:r>
              <a:rPr lang="en-US"/>
              <a:t>Click icon to add picture</a:t>
            </a:r>
            <a:endParaRPr lang="en-US" dirty="0"/>
          </a:p>
        </p:txBody>
      </p:sp>
      <p:sp>
        <p:nvSpPr>
          <p:cNvPr id="59" name="Picture Placeholder 55">
            <a:extLst>
              <a:ext uri="{FF2B5EF4-FFF2-40B4-BE49-F238E27FC236}">
                <a16:creationId xmlns:a16="http://schemas.microsoft.com/office/drawing/2014/main" id="{A83EEB6C-83B7-471D-B5A4-4071534048D2}"/>
              </a:ext>
            </a:extLst>
          </p:cNvPr>
          <p:cNvSpPr>
            <a:spLocks noGrp="1"/>
          </p:cNvSpPr>
          <p:nvPr>
            <p:ph type="pic" sz="quarter" idx="16"/>
          </p:nvPr>
        </p:nvSpPr>
        <p:spPr>
          <a:xfrm>
            <a:off x="9485568" y="1990724"/>
            <a:ext cx="1691640" cy="1435608"/>
          </a:xfrm>
          <a:solidFill>
            <a:schemeClr val="accent5"/>
          </a:solidFill>
        </p:spPr>
        <p:txBody>
          <a:bodyPr>
            <a:noAutofit/>
          </a:bodyPr>
          <a:lstStyle/>
          <a:p>
            <a:r>
              <a:rPr lang="en-US"/>
              <a:t>Click icon to add picture</a:t>
            </a:r>
          </a:p>
        </p:txBody>
      </p:sp>
      <p:sp>
        <p:nvSpPr>
          <p:cNvPr id="63" name="Text Placeholder 62">
            <a:extLst>
              <a:ext uri="{FF2B5EF4-FFF2-40B4-BE49-F238E27FC236}">
                <a16:creationId xmlns:a16="http://schemas.microsoft.com/office/drawing/2014/main" id="{17A96A8C-F792-485A-9BB9-4DEDCA0CE6B8}"/>
              </a:ext>
            </a:extLst>
          </p:cNvPr>
          <p:cNvSpPr>
            <a:spLocks noGrp="1"/>
          </p:cNvSpPr>
          <p:nvPr>
            <p:ph type="body" sz="quarter" idx="18" hasCustomPrompt="1"/>
          </p:nvPr>
        </p:nvSpPr>
        <p:spPr>
          <a:xfrm>
            <a:off x="1079500" y="3781425"/>
            <a:ext cx="1711325" cy="365760"/>
          </a:xfrm>
        </p:spPr>
        <p:txBody>
          <a:bodyPr>
            <a:noAutofit/>
          </a:bodyPr>
          <a:lstStyle>
            <a:lvl1pPr>
              <a:buNone/>
              <a:defRPr sz="2000" b="1"/>
            </a:lvl1pPr>
          </a:lstStyle>
          <a:p>
            <a:pPr lvl="0"/>
            <a:r>
              <a:rPr lang="en-US" dirty="0"/>
              <a:t>Name</a:t>
            </a:r>
          </a:p>
        </p:txBody>
      </p:sp>
      <p:sp>
        <p:nvSpPr>
          <p:cNvPr id="61" name="Text Placeholder 60">
            <a:extLst>
              <a:ext uri="{FF2B5EF4-FFF2-40B4-BE49-F238E27FC236}">
                <a16:creationId xmlns:a16="http://schemas.microsoft.com/office/drawing/2014/main" id="{6C65AE07-519E-4E3B-8521-621C8343914D}"/>
              </a:ext>
            </a:extLst>
          </p:cNvPr>
          <p:cNvSpPr>
            <a:spLocks noGrp="1"/>
          </p:cNvSpPr>
          <p:nvPr>
            <p:ph type="body" sz="quarter" idx="17" hasCustomPrompt="1"/>
          </p:nvPr>
        </p:nvSpPr>
        <p:spPr>
          <a:xfrm>
            <a:off x="1078733" y="4232949"/>
            <a:ext cx="1711572" cy="638175"/>
          </a:xfrm>
        </p:spPr>
        <p:txBody>
          <a:bodyPr>
            <a:noAutofit/>
          </a:bodyPr>
          <a:lstStyle>
            <a:lvl1pPr>
              <a:buNone/>
              <a:defRPr sz="1800"/>
            </a:lvl1pPr>
          </a:lstStyle>
          <a:p>
            <a:pPr lvl="0"/>
            <a:r>
              <a:rPr lang="en-US" dirty="0"/>
              <a:t>Title</a:t>
            </a:r>
          </a:p>
        </p:txBody>
      </p:sp>
      <p:sp>
        <p:nvSpPr>
          <p:cNvPr id="65" name="Text Placeholder 62">
            <a:extLst>
              <a:ext uri="{FF2B5EF4-FFF2-40B4-BE49-F238E27FC236}">
                <a16:creationId xmlns:a16="http://schemas.microsoft.com/office/drawing/2014/main" id="{FB878318-C287-428B-8105-429BC4B03F55}"/>
              </a:ext>
            </a:extLst>
          </p:cNvPr>
          <p:cNvSpPr>
            <a:spLocks noGrp="1"/>
          </p:cNvSpPr>
          <p:nvPr>
            <p:ph type="body" sz="quarter" idx="20" hasCustomPrompt="1"/>
          </p:nvPr>
        </p:nvSpPr>
        <p:spPr>
          <a:xfrm>
            <a:off x="3839151" y="3781425"/>
            <a:ext cx="1711325" cy="365760"/>
          </a:xfrm>
        </p:spPr>
        <p:txBody>
          <a:bodyPr>
            <a:noAutofit/>
          </a:bodyPr>
          <a:lstStyle>
            <a:lvl1pPr>
              <a:buNone/>
              <a:defRPr sz="2000" b="1"/>
            </a:lvl1pPr>
          </a:lstStyle>
          <a:p>
            <a:pPr lvl="0"/>
            <a:r>
              <a:rPr lang="en-US" dirty="0"/>
              <a:t>Name</a:t>
            </a:r>
          </a:p>
        </p:txBody>
      </p:sp>
      <p:sp>
        <p:nvSpPr>
          <p:cNvPr id="64" name="Text Placeholder 60">
            <a:extLst>
              <a:ext uri="{FF2B5EF4-FFF2-40B4-BE49-F238E27FC236}">
                <a16:creationId xmlns:a16="http://schemas.microsoft.com/office/drawing/2014/main" id="{1465E516-2CEF-4F9E-9375-7D41DCFCBB41}"/>
              </a:ext>
            </a:extLst>
          </p:cNvPr>
          <p:cNvSpPr>
            <a:spLocks noGrp="1"/>
          </p:cNvSpPr>
          <p:nvPr>
            <p:ph type="body" sz="quarter" idx="19" hasCustomPrompt="1"/>
          </p:nvPr>
        </p:nvSpPr>
        <p:spPr>
          <a:xfrm>
            <a:off x="3838384" y="4232949"/>
            <a:ext cx="1711572" cy="638175"/>
          </a:xfrm>
        </p:spPr>
        <p:txBody>
          <a:bodyPr>
            <a:noAutofit/>
          </a:bodyPr>
          <a:lstStyle>
            <a:lvl1pPr>
              <a:buNone/>
              <a:defRPr sz="1800"/>
            </a:lvl1pPr>
          </a:lstStyle>
          <a:p>
            <a:pPr lvl="0"/>
            <a:r>
              <a:rPr lang="en-US" dirty="0"/>
              <a:t>Title</a:t>
            </a:r>
          </a:p>
        </p:txBody>
      </p:sp>
      <p:sp>
        <p:nvSpPr>
          <p:cNvPr id="67" name="Text Placeholder 62">
            <a:extLst>
              <a:ext uri="{FF2B5EF4-FFF2-40B4-BE49-F238E27FC236}">
                <a16:creationId xmlns:a16="http://schemas.microsoft.com/office/drawing/2014/main" id="{FE012CE3-36AA-4016-A88E-27BCFFEFD69F}"/>
              </a:ext>
            </a:extLst>
          </p:cNvPr>
          <p:cNvSpPr>
            <a:spLocks noGrp="1"/>
          </p:cNvSpPr>
          <p:nvPr>
            <p:ph type="body" sz="quarter" idx="22" hasCustomPrompt="1"/>
          </p:nvPr>
        </p:nvSpPr>
        <p:spPr>
          <a:xfrm>
            <a:off x="6662743" y="3781425"/>
            <a:ext cx="1711325" cy="365760"/>
          </a:xfrm>
        </p:spPr>
        <p:txBody>
          <a:bodyPr>
            <a:noAutofit/>
          </a:bodyPr>
          <a:lstStyle>
            <a:lvl1pPr>
              <a:buNone/>
              <a:defRPr sz="2000" b="1"/>
            </a:lvl1pPr>
          </a:lstStyle>
          <a:p>
            <a:pPr lvl="0"/>
            <a:r>
              <a:rPr lang="en-US" dirty="0"/>
              <a:t>Name</a:t>
            </a:r>
          </a:p>
        </p:txBody>
      </p:sp>
      <p:sp>
        <p:nvSpPr>
          <p:cNvPr id="66" name="Text Placeholder 60">
            <a:extLst>
              <a:ext uri="{FF2B5EF4-FFF2-40B4-BE49-F238E27FC236}">
                <a16:creationId xmlns:a16="http://schemas.microsoft.com/office/drawing/2014/main" id="{8D5671AF-0137-4226-8A84-2784817E519C}"/>
              </a:ext>
            </a:extLst>
          </p:cNvPr>
          <p:cNvSpPr>
            <a:spLocks noGrp="1"/>
          </p:cNvSpPr>
          <p:nvPr>
            <p:ph type="body" sz="quarter" idx="21" hasCustomPrompt="1"/>
          </p:nvPr>
        </p:nvSpPr>
        <p:spPr>
          <a:xfrm>
            <a:off x="6661976" y="4232949"/>
            <a:ext cx="1711572" cy="638175"/>
          </a:xfrm>
        </p:spPr>
        <p:txBody>
          <a:bodyPr>
            <a:noAutofit/>
          </a:bodyPr>
          <a:lstStyle>
            <a:lvl1pPr>
              <a:buNone/>
              <a:defRPr sz="1800"/>
            </a:lvl1pPr>
          </a:lstStyle>
          <a:p>
            <a:pPr lvl="0"/>
            <a:r>
              <a:rPr lang="en-US" dirty="0"/>
              <a:t>Title</a:t>
            </a:r>
          </a:p>
        </p:txBody>
      </p:sp>
      <p:sp>
        <p:nvSpPr>
          <p:cNvPr id="69" name="Text Placeholder 62">
            <a:extLst>
              <a:ext uri="{FF2B5EF4-FFF2-40B4-BE49-F238E27FC236}">
                <a16:creationId xmlns:a16="http://schemas.microsoft.com/office/drawing/2014/main" id="{DA1587F0-23BF-4FB8-B06C-2B0AA928E931}"/>
              </a:ext>
            </a:extLst>
          </p:cNvPr>
          <p:cNvSpPr>
            <a:spLocks noGrp="1"/>
          </p:cNvSpPr>
          <p:nvPr>
            <p:ph type="body" sz="quarter" idx="24" hasCustomPrompt="1"/>
          </p:nvPr>
        </p:nvSpPr>
        <p:spPr>
          <a:xfrm>
            <a:off x="9433112" y="3787288"/>
            <a:ext cx="1711325" cy="365760"/>
          </a:xfrm>
        </p:spPr>
        <p:txBody>
          <a:bodyPr>
            <a:noAutofit/>
          </a:bodyPr>
          <a:lstStyle>
            <a:lvl1pPr>
              <a:buNone/>
              <a:defRPr sz="2000" b="1"/>
            </a:lvl1pPr>
          </a:lstStyle>
          <a:p>
            <a:pPr lvl="0"/>
            <a:r>
              <a:rPr lang="en-US" dirty="0"/>
              <a:t>Name</a:t>
            </a:r>
          </a:p>
        </p:txBody>
      </p:sp>
      <p:sp>
        <p:nvSpPr>
          <p:cNvPr id="68" name="Text Placeholder 60">
            <a:extLst>
              <a:ext uri="{FF2B5EF4-FFF2-40B4-BE49-F238E27FC236}">
                <a16:creationId xmlns:a16="http://schemas.microsoft.com/office/drawing/2014/main" id="{565C0B22-B5E7-44BB-A17C-7FB5BB5D82BB}"/>
              </a:ext>
            </a:extLst>
          </p:cNvPr>
          <p:cNvSpPr>
            <a:spLocks noGrp="1"/>
          </p:cNvSpPr>
          <p:nvPr>
            <p:ph type="body" sz="quarter" idx="23" hasCustomPrompt="1"/>
          </p:nvPr>
        </p:nvSpPr>
        <p:spPr>
          <a:xfrm>
            <a:off x="9432345" y="4238812"/>
            <a:ext cx="1711572" cy="638175"/>
          </a:xfrm>
        </p:spPr>
        <p:txBody>
          <a:bodyPr>
            <a:noAutofit/>
          </a:bodyPr>
          <a:lstStyle>
            <a:lvl1pPr>
              <a:buNone/>
              <a:defRPr sz="1800"/>
            </a:lvl1pPr>
          </a:lstStyle>
          <a:p>
            <a:pPr lvl="0"/>
            <a:r>
              <a:rPr lang="en-US" dirty="0"/>
              <a:t>Title</a:t>
            </a:r>
          </a:p>
        </p:txBody>
      </p:sp>
      <p:sp>
        <p:nvSpPr>
          <p:cNvPr id="4" name="Date Placeholder 3">
            <a:extLst>
              <a:ext uri="{FF2B5EF4-FFF2-40B4-BE49-F238E27FC236}">
                <a16:creationId xmlns:a16="http://schemas.microsoft.com/office/drawing/2014/main" id="{D8661572-1A59-4E3B-BA65-3329E9468C69}"/>
              </a:ext>
            </a:extLst>
          </p:cNvPr>
          <p:cNvSpPr>
            <a:spLocks noGrp="1"/>
          </p:cNvSpPr>
          <p:nvPr>
            <p:ph type="dt" sz="half" idx="10"/>
          </p:nvPr>
        </p:nvSpPr>
        <p:spPr/>
        <p:txBody>
          <a:bodyPr>
            <a:noAutofit/>
          </a:bodyPr>
          <a:lstStyle/>
          <a:p>
            <a:r>
              <a:rPr lang="en-US"/>
              <a:t>Tuesday, February 2, 20XX</a:t>
            </a:r>
            <a:endParaRPr lang="en-US" dirty="0"/>
          </a:p>
        </p:txBody>
      </p:sp>
      <p:sp>
        <p:nvSpPr>
          <p:cNvPr id="5" name="Footer Placeholder 4">
            <a:extLst>
              <a:ext uri="{FF2B5EF4-FFF2-40B4-BE49-F238E27FC236}">
                <a16:creationId xmlns:a16="http://schemas.microsoft.com/office/drawing/2014/main" id="{AFEF84F1-99FE-4F0B-9E76-F581C2C1B6D9}"/>
              </a:ext>
            </a:extLst>
          </p:cNvPr>
          <p:cNvSpPr>
            <a:spLocks noGrp="1"/>
          </p:cNvSpPr>
          <p:nvPr>
            <p:ph type="ftr" sz="quarter" idx="11"/>
          </p:nvPr>
        </p:nvSpPr>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97B2D769-16B1-43C4-BF14-3175533511ED}"/>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880802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10_Content 2 column (comparison slid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89C080-4102-49AE-BDA9-59A4A67E2486}"/>
              </a:ext>
            </a:extLst>
          </p:cNvPr>
          <p:cNvSpPr/>
          <p:nvPr/>
        </p:nvSpPr>
        <p:spPr>
          <a:xfrm>
            <a:off x="11451612" y="5827878"/>
            <a:ext cx="379049" cy="360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a:p>
        </p:txBody>
      </p:sp>
      <p:sp>
        <p:nvSpPr>
          <p:cNvPr id="2" name="Title 1">
            <a:extLst>
              <a:ext uri="{FF2B5EF4-FFF2-40B4-BE49-F238E27FC236}">
                <a16:creationId xmlns:a16="http://schemas.microsoft.com/office/drawing/2014/main" id="{DDE62014-F04C-495A-964E-6B888D49CDE9}"/>
              </a:ext>
            </a:extLst>
          </p:cNvPr>
          <p:cNvSpPr>
            <a:spLocks noGrp="1"/>
          </p:cNvSpPr>
          <p:nvPr>
            <p:ph type="title"/>
          </p:nvPr>
        </p:nvSpPr>
        <p:spPr>
          <a:xfrm>
            <a:off x="550862" y="549275"/>
            <a:ext cx="11097551" cy="1332000"/>
          </a:xfrm>
        </p:spPr>
        <p:txBody>
          <a:bodyPr vert="horz" wrap="square" lIns="0" tIns="0" rIns="0" bIns="0" rtlCol="0" anchor="t" anchorCtr="0">
            <a:noAutofit/>
          </a:bodyPr>
          <a:lstStyle>
            <a:lvl1pPr>
              <a:defRPr lang="en-US" sz="4800" dirty="0"/>
            </a:lvl1p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555DF027-E633-44EE-ACA0-C205930AA93E}"/>
              </a:ext>
            </a:extLst>
          </p:cNvPr>
          <p:cNvSpPr>
            <a:spLocks noGrp="1"/>
          </p:cNvSpPr>
          <p:nvPr>
            <p:ph type="body" idx="1"/>
          </p:nvPr>
        </p:nvSpPr>
        <p:spPr>
          <a:xfrm>
            <a:off x="550864" y="1731375"/>
            <a:ext cx="5437186" cy="535354"/>
          </a:xfrm>
        </p:spPr>
        <p:txBody>
          <a:bodyPr anchor="b">
            <a:noAutofit/>
          </a:bodyPr>
          <a:lstStyle>
            <a:lvl1pPr marL="0" indent="0">
              <a:buNone/>
              <a:defRPr sz="14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BA4F363-FEEF-4CD2-A18E-17AE8D485171}"/>
              </a:ext>
            </a:extLst>
          </p:cNvPr>
          <p:cNvSpPr>
            <a:spLocks noGrp="1"/>
          </p:cNvSpPr>
          <p:nvPr>
            <p:ph sz="half" idx="2"/>
          </p:nvPr>
        </p:nvSpPr>
        <p:spPr>
          <a:xfrm>
            <a:off x="550863" y="2427370"/>
            <a:ext cx="5429114" cy="3515555"/>
          </a:xfrm>
        </p:spPr>
        <p:txBody>
          <a:bodyPr>
            <a:noAutofit/>
          </a:bodyPr>
          <a:lstStyle>
            <a:lvl1pPr>
              <a:defRPr sz="24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34E50F8C-4D64-40FD-AE8C-6A1F3C2A84ED}"/>
              </a:ext>
            </a:extLst>
          </p:cNvPr>
          <p:cNvSpPr>
            <a:spLocks noGrp="1"/>
          </p:cNvSpPr>
          <p:nvPr>
            <p:ph type="body" sz="quarter" idx="3"/>
          </p:nvPr>
        </p:nvSpPr>
        <p:spPr>
          <a:xfrm>
            <a:off x="6212024" y="1731375"/>
            <a:ext cx="5436392" cy="535354"/>
          </a:xfrm>
        </p:spPr>
        <p:txBody>
          <a:bodyPr vert="horz" wrap="square" lIns="0" tIns="0" rIns="0" bIns="0" rtlCol="0" anchor="b">
            <a:noAutofit/>
          </a:bodyPr>
          <a:lstStyle>
            <a:lvl1pPr>
              <a:buNone/>
              <a:defRPr lang="en-US" sz="1400" b="0" cap="all" spc="200" baseline="0" dirty="0">
                <a:solidFill>
                  <a:schemeClr val="tx1"/>
                </a:solidFill>
              </a:defRPr>
            </a:lvl1pPr>
          </a:lstStyle>
          <a:p>
            <a:pPr marL="228600" lvl="0" indent="-228600"/>
            <a:r>
              <a:rPr lang="en-US"/>
              <a:t>Click to edit Master text styles</a:t>
            </a:r>
          </a:p>
        </p:txBody>
      </p:sp>
      <p:sp>
        <p:nvSpPr>
          <p:cNvPr id="6" name="Content Placeholder 5">
            <a:extLst>
              <a:ext uri="{FF2B5EF4-FFF2-40B4-BE49-F238E27FC236}">
                <a16:creationId xmlns:a16="http://schemas.microsoft.com/office/drawing/2014/main" id="{A7AC943E-DB2B-40E0-907F-8EA1404791DE}"/>
              </a:ext>
            </a:extLst>
          </p:cNvPr>
          <p:cNvSpPr>
            <a:spLocks noGrp="1"/>
          </p:cNvSpPr>
          <p:nvPr>
            <p:ph sz="quarter" idx="4"/>
          </p:nvPr>
        </p:nvSpPr>
        <p:spPr>
          <a:xfrm>
            <a:off x="6212023" y="2427370"/>
            <a:ext cx="5436391" cy="3515555"/>
          </a:xfrm>
        </p:spPr>
        <p:txBody>
          <a:bodyPr>
            <a:noAutofit/>
          </a:bodyPr>
          <a:lstStyle>
            <a:lvl1pPr>
              <a:defRPr sz="24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DCDCD5B-3F26-4AFA-8BD4-E5D8DD2AF494}"/>
              </a:ext>
            </a:extLst>
          </p:cNvPr>
          <p:cNvSpPr>
            <a:spLocks noGrp="1"/>
          </p:cNvSpPr>
          <p:nvPr>
            <p:ph type="dt" sz="half" idx="10"/>
          </p:nvPr>
        </p:nvSpPr>
        <p:spPr/>
        <p:txBody>
          <a:bodyPr>
            <a:noAutofit/>
          </a:bodyPr>
          <a:lstStyle/>
          <a:p>
            <a:r>
              <a:rPr lang="en-US"/>
              <a:t>Tuesday, February 2, 20XX</a:t>
            </a:r>
          </a:p>
        </p:txBody>
      </p:sp>
      <p:sp>
        <p:nvSpPr>
          <p:cNvPr id="8" name="Footer Placeholder 7">
            <a:extLst>
              <a:ext uri="{FF2B5EF4-FFF2-40B4-BE49-F238E27FC236}">
                <a16:creationId xmlns:a16="http://schemas.microsoft.com/office/drawing/2014/main" id="{3D10D1EE-83A0-4FB5-9B25-8A73DE891A87}"/>
              </a:ext>
            </a:extLst>
          </p:cNvPr>
          <p:cNvSpPr>
            <a:spLocks noGrp="1"/>
          </p:cNvSpPr>
          <p:nvPr>
            <p:ph type="ftr" sz="quarter" idx="11"/>
          </p:nvPr>
        </p:nvSpPr>
        <p:spPr/>
        <p:txBody>
          <a:bodyPr>
            <a:noAutofit/>
          </a:bodyPr>
          <a:lstStyle/>
          <a:p>
            <a:r>
              <a:rPr lang="en-US"/>
              <a:t>Sample Footer Text</a:t>
            </a:r>
          </a:p>
        </p:txBody>
      </p:sp>
      <p:sp>
        <p:nvSpPr>
          <p:cNvPr id="9" name="Slide Number Placeholder 8">
            <a:extLst>
              <a:ext uri="{FF2B5EF4-FFF2-40B4-BE49-F238E27FC236}">
                <a16:creationId xmlns:a16="http://schemas.microsoft.com/office/drawing/2014/main" id="{03031C35-2E5B-491D-85ED-DB42A4FE1623}"/>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219519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_Content 3 column">
    <p:spTree>
      <p:nvGrpSpPr>
        <p:cNvPr id="1" name=""/>
        <p:cNvGrpSpPr/>
        <p:nvPr/>
      </p:nvGrpSpPr>
      <p:grpSpPr>
        <a:xfrm>
          <a:off x="0" y="0"/>
          <a:ext cx="0" cy="0"/>
          <a:chOff x="0" y="0"/>
          <a:chExt cx="0" cy="0"/>
        </a:xfrm>
      </p:grpSpPr>
      <p:grpSp>
        <p:nvGrpSpPr>
          <p:cNvPr id="34" name="Group 33">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p:nvPr/>
        </p:nvGrpSpPr>
        <p:grpSpPr>
          <a:xfrm>
            <a:off x="137931" y="5260967"/>
            <a:ext cx="1980001" cy="1363916"/>
            <a:chOff x="4879602" y="3781429"/>
            <a:chExt cx="1980001" cy="1363916"/>
          </a:xfrm>
        </p:grpSpPr>
        <p:sp>
          <p:nvSpPr>
            <p:cNvPr id="35" name="Freeform: Shap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6" name="Freeform: Shap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37" name="Oval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8" name="Oval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19" name="Freeform: Shape 18">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ChangeAspect="1"/>
          </p:cNvSpPr>
          <p:nvPr/>
        </p:nvSpPr>
        <p:spPr>
          <a:xfrm rot="2700000">
            <a:off x="10834944" y="17126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Oval 19">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p:nvPr/>
        </p:nvSpPr>
        <p:spPr>
          <a:xfrm rot="8100000">
            <a:off x="10849344" y="51834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Oval 24">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Title 1">
            <a:extLst>
              <a:ext uri="{FF2B5EF4-FFF2-40B4-BE49-F238E27FC236}">
                <a16:creationId xmlns:a16="http://schemas.microsoft.com/office/drawing/2014/main" id="{EBCCE83C-72C8-4181-8D03-7CFB23A6FF2D}"/>
              </a:ext>
            </a:extLst>
          </p:cNvPr>
          <p:cNvSpPr>
            <a:spLocks noGrp="1"/>
          </p:cNvSpPr>
          <p:nvPr>
            <p:ph type="title"/>
          </p:nvPr>
        </p:nvSpPr>
        <p:spPr>
          <a:xfrm>
            <a:off x="550862" y="549275"/>
            <a:ext cx="11097551" cy="1332000"/>
          </a:xfrm>
        </p:spPr>
        <p:txBody>
          <a:bodyPr vert="horz" wrap="square" lIns="0" tIns="0" rIns="0" bIns="0" rtlCol="0" anchor="t" anchorCtr="0">
            <a:noAutofit/>
          </a:bodyPr>
          <a:lstStyle>
            <a:lvl1pPr>
              <a:defRPr lang="en-US" sz="4800" dirty="0"/>
            </a:lvl1pPr>
          </a:lstStyle>
          <a:p>
            <a:pPr lvl="0">
              <a:lnSpc>
                <a:spcPct val="100000"/>
              </a:lnSpc>
            </a:pPr>
            <a:r>
              <a:rPr lang="en-US"/>
              <a:t>Click to edit Master title style</a:t>
            </a:r>
            <a:endParaRPr lang="en-US" dirty="0"/>
          </a:p>
        </p:txBody>
      </p:sp>
      <p:sp>
        <p:nvSpPr>
          <p:cNvPr id="16" name="Text Placeholder 2">
            <a:extLst>
              <a:ext uri="{FF2B5EF4-FFF2-40B4-BE49-F238E27FC236}">
                <a16:creationId xmlns:a16="http://schemas.microsoft.com/office/drawing/2014/main" id="{C6FCDFCC-38D1-43A4-918F-491DBA6B2CF6}"/>
              </a:ext>
            </a:extLst>
          </p:cNvPr>
          <p:cNvSpPr>
            <a:spLocks noGrp="1"/>
          </p:cNvSpPr>
          <p:nvPr>
            <p:ph type="body" idx="1"/>
          </p:nvPr>
        </p:nvSpPr>
        <p:spPr>
          <a:xfrm>
            <a:off x="550864" y="1731375"/>
            <a:ext cx="3563936" cy="535354"/>
          </a:xfrm>
        </p:spPr>
        <p:txBody>
          <a:bodyPr anchor="b">
            <a:noAutofit/>
          </a:bodyPr>
          <a:lstStyle>
            <a:lvl1pPr marL="0" indent="0">
              <a:buNone/>
              <a:defRPr sz="20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7" name="Content Placeholder 3">
            <a:extLst>
              <a:ext uri="{FF2B5EF4-FFF2-40B4-BE49-F238E27FC236}">
                <a16:creationId xmlns:a16="http://schemas.microsoft.com/office/drawing/2014/main" id="{8A9CB740-8581-4D62-8481-7ECBBEDA7219}"/>
              </a:ext>
            </a:extLst>
          </p:cNvPr>
          <p:cNvSpPr>
            <a:spLocks noGrp="1"/>
          </p:cNvSpPr>
          <p:nvPr>
            <p:ph sz="half" idx="2"/>
          </p:nvPr>
        </p:nvSpPr>
        <p:spPr>
          <a:xfrm>
            <a:off x="559476" y="2432304"/>
            <a:ext cx="3563936" cy="3515555"/>
          </a:xfrm>
        </p:spPr>
        <p:txBody>
          <a:bodyPr>
            <a:no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ext Placeholder 4">
            <a:extLst>
              <a:ext uri="{FF2B5EF4-FFF2-40B4-BE49-F238E27FC236}">
                <a16:creationId xmlns:a16="http://schemas.microsoft.com/office/drawing/2014/main" id="{AB16E493-D962-46EC-BBB8-D7E68A640438}"/>
              </a:ext>
            </a:extLst>
          </p:cNvPr>
          <p:cNvSpPr>
            <a:spLocks noGrp="1"/>
          </p:cNvSpPr>
          <p:nvPr>
            <p:ph type="body" sz="quarter" idx="13"/>
          </p:nvPr>
        </p:nvSpPr>
        <p:spPr>
          <a:xfrm>
            <a:off x="4341573" y="1731375"/>
            <a:ext cx="3566160" cy="535354"/>
          </a:xfrm>
        </p:spPr>
        <p:txBody>
          <a:bodyPr vert="horz" wrap="square" lIns="0" tIns="0" rIns="0" bIns="0" rtlCol="0" anchor="b">
            <a:noAutofit/>
          </a:bodyPr>
          <a:lstStyle>
            <a:lvl1pPr>
              <a:buNone/>
              <a:defRPr lang="en-US" sz="2000" b="0" cap="all" spc="200" baseline="0" dirty="0">
                <a:solidFill>
                  <a:schemeClr val="tx1"/>
                </a:solidFill>
              </a:defRPr>
            </a:lvl1pPr>
          </a:lstStyle>
          <a:p>
            <a:pPr marL="228600" lvl="0" indent="-228600"/>
            <a:r>
              <a:rPr lang="en-US"/>
              <a:t>Click to edit Master text styles</a:t>
            </a:r>
          </a:p>
        </p:txBody>
      </p:sp>
      <p:sp>
        <p:nvSpPr>
          <p:cNvPr id="23" name="Content Placeholder 5">
            <a:extLst>
              <a:ext uri="{FF2B5EF4-FFF2-40B4-BE49-F238E27FC236}">
                <a16:creationId xmlns:a16="http://schemas.microsoft.com/office/drawing/2014/main" id="{88CC7C67-1BA6-42A6-B9D3-8EDF70A3DB38}"/>
              </a:ext>
            </a:extLst>
          </p:cNvPr>
          <p:cNvSpPr>
            <a:spLocks noGrp="1"/>
          </p:cNvSpPr>
          <p:nvPr>
            <p:ph sz="quarter" idx="14"/>
          </p:nvPr>
        </p:nvSpPr>
        <p:spPr>
          <a:xfrm>
            <a:off x="4341573" y="2427370"/>
            <a:ext cx="3508755" cy="3515555"/>
          </a:xfrm>
        </p:spPr>
        <p:txBody>
          <a:bodyPr>
            <a:noAutofit/>
          </a:bodyPr>
          <a:lstStyle>
            <a:lvl1pPr>
              <a:defRPr sz="1700"/>
            </a:lvl1pPr>
            <a:lvl2pPr>
              <a:defRPr sz="1700"/>
            </a:lvl2pPr>
            <a:lvl3pPr>
              <a:defRPr sz="1700"/>
            </a:lvl3pPr>
            <a:lvl4pPr>
              <a:defRPr sz="1700"/>
            </a:lvl4pPr>
            <a:lvl5pPr>
              <a:defRPr sz="17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8" name="Text Placeholder 4">
            <a:extLst>
              <a:ext uri="{FF2B5EF4-FFF2-40B4-BE49-F238E27FC236}">
                <a16:creationId xmlns:a16="http://schemas.microsoft.com/office/drawing/2014/main" id="{C17092A6-D0E6-4EF2-B3B8-AE35438D4D77}"/>
              </a:ext>
            </a:extLst>
          </p:cNvPr>
          <p:cNvSpPr>
            <a:spLocks noGrp="1"/>
          </p:cNvSpPr>
          <p:nvPr>
            <p:ph type="body" sz="quarter" idx="3" hasCustomPrompt="1"/>
          </p:nvPr>
        </p:nvSpPr>
        <p:spPr>
          <a:xfrm>
            <a:off x="8139659" y="1731375"/>
            <a:ext cx="3566160" cy="535354"/>
          </a:xfrm>
        </p:spPr>
        <p:txBody>
          <a:bodyPr vert="horz" wrap="square" lIns="0" tIns="0" rIns="0" bIns="0" rtlCol="0" anchor="b">
            <a:noAutofit/>
          </a:bodyPr>
          <a:lstStyle>
            <a:lvl1pPr>
              <a:buNone/>
              <a:defRPr lang="en-US" sz="2000" b="0" cap="all" spc="200" baseline="0" dirty="0">
                <a:solidFill>
                  <a:schemeClr val="tx1"/>
                </a:solidFill>
              </a:defRPr>
            </a:lvl1pPr>
          </a:lstStyle>
          <a:p>
            <a:pPr marL="228600" lvl="0" indent="-228600"/>
            <a:r>
              <a:rPr lang="en-US" dirty="0"/>
              <a:t>Click to EDIT</a:t>
            </a:r>
          </a:p>
        </p:txBody>
      </p:sp>
      <p:sp>
        <p:nvSpPr>
          <p:cNvPr id="21" name="Content Placeholder 5">
            <a:extLst>
              <a:ext uri="{FF2B5EF4-FFF2-40B4-BE49-F238E27FC236}">
                <a16:creationId xmlns:a16="http://schemas.microsoft.com/office/drawing/2014/main" id="{4534254A-2561-400F-87CB-18A8D3538124}"/>
              </a:ext>
            </a:extLst>
          </p:cNvPr>
          <p:cNvSpPr>
            <a:spLocks noGrp="1"/>
          </p:cNvSpPr>
          <p:nvPr>
            <p:ph sz="quarter" idx="4"/>
          </p:nvPr>
        </p:nvSpPr>
        <p:spPr>
          <a:xfrm>
            <a:off x="8139659" y="2427370"/>
            <a:ext cx="3508755" cy="3515555"/>
          </a:xfrm>
        </p:spPr>
        <p:txBody>
          <a:bodyPr>
            <a:noAutofit/>
          </a:bodyPr>
          <a:lstStyle>
            <a:lvl1pPr>
              <a:defRPr sz="1700"/>
            </a:lvl1pPr>
            <a:lvl2pPr>
              <a:defRPr sz="1700"/>
            </a:lvl2pPr>
            <a:lvl3pPr>
              <a:defRPr sz="1700"/>
            </a:lvl3pPr>
            <a:lvl4pPr>
              <a:defRPr sz="1700"/>
            </a:lvl4pPr>
            <a:lvl5pPr>
              <a:defRPr sz="17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B1BC074-1090-47AF-BDE8-3859BF574BA6}"/>
              </a:ext>
            </a:extLst>
          </p:cNvPr>
          <p:cNvSpPr>
            <a:spLocks noGrp="1"/>
          </p:cNvSpPr>
          <p:nvPr>
            <p:ph type="dt" sz="half" idx="10"/>
          </p:nvPr>
        </p:nvSpPr>
        <p:spPr/>
        <p:txBody>
          <a:bodyPr>
            <a:noAutofit/>
          </a:bodyPr>
          <a:lstStyle/>
          <a:p>
            <a:r>
              <a:rPr lang="en-US"/>
              <a:t>Tuesday, February 2, 20XX</a:t>
            </a:r>
            <a:endParaRPr lang="en-US" dirty="0"/>
          </a:p>
        </p:txBody>
      </p:sp>
      <p:sp>
        <p:nvSpPr>
          <p:cNvPr id="5" name="Footer Placeholder 4">
            <a:extLst>
              <a:ext uri="{FF2B5EF4-FFF2-40B4-BE49-F238E27FC236}">
                <a16:creationId xmlns:a16="http://schemas.microsoft.com/office/drawing/2014/main" id="{F1D6522F-D41A-4734-8BD1-BD6E5A37D04C}"/>
              </a:ext>
            </a:extLst>
          </p:cNvPr>
          <p:cNvSpPr>
            <a:spLocks noGrp="1"/>
          </p:cNvSpPr>
          <p:nvPr>
            <p:ph type="ftr" sz="quarter" idx="11"/>
          </p:nvPr>
        </p:nvSpPr>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4566586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2_Summary">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E949202B-67AE-417A-A336-DF5257FFDCF0}"/>
              </a:ext>
            </a:extLst>
          </p:cNvPr>
          <p:cNvSpPr>
            <a:spLocks noGrp="1"/>
          </p:cNvSpPr>
          <p:nvPr>
            <p:ph type="title"/>
          </p:nvPr>
        </p:nvSpPr>
        <p:spPr>
          <a:xfrm>
            <a:off x="550863" y="4508500"/>
            <a:ext cx="4500562" cy="1562959"/>
          </a:xfrm>
        </p:spPr>
        <p:txBody>
          <a:bodyPr wrap="square" anchor="t" anchorCtr="0">
            <a:noAutofit/>
          </a:bodyPr>
          <a:lstStyle/>
          <a:p>
            <a:r>
              <a:rPr lang="en-US"/>
              <a:t>Click to edit Master title style</a:t>
            </a:r>
          </a:p>
        </p:txBody>
      </p:sp>
      <p:sp>
        <p:nvSpPr>
          <p:cNvPr id="10" name="Picture Placeholder 9">
            <a:extLst>
              <a:ext uri="{FF2B5EF4-FFF2-40B4-BE49-F238E27FC236}">
                <a16:creationId xmlns:a16="http://schemas.microsoft.com/office/drawing/2014/main" id="{1786D546-2834-435F-950F-DCEFE654B3B1}"/>
              </a:ext>
            </a:extLst>
          </p:cNvPr>
          <p:cNvSpPr>
            <a:spLocks noGrp="1"/>
          </p:cNvSpPr>
          <p:nvPr>
            <p:ph type="pic" sz="quarter" idx="13"/>
          </p:nvPr>
        </p:nvSpPr>
        <p:spPr>
          <a:xfrm>
            <a:off x="0" y="0"/>
            <a:ext cx="12192000" cy="3776472"/>
          </a:xfrm>
          <a:solidFill>
            <a:schemeClr val="accent5"/>
          </a:solidFill>
        </p:spPr>
        <p:txBody>
          <a:bodyPr>
            <a:noAutofit/>
          </a:bodyPr>
          <a:lstStyle/>
          <a:p>
            <a:r>
              <a:rPr lang="en-US"/>
              <a:t>Click icon to add picture</a:t>
            </a:r>
          </a:p>
        </p:txBody>
      </p:sp>
      <p:sp>
        <p:nvSpPr>
          <p:cNvPr id="7" name="Content Placeholder 6">
            <a:extLst>
              <a:ext uri="{FF2B5EF4-FFF2-40B4-BE49-F238E27FC236}">
                <a16:creationId xmlns:a16="http://schemas.microsoft.com/office/drawing/2014/main" id="{3BD763BD-EAC5-4DB8-81AF-9743BB6A9576}"/>
              </a:ext>
            </a:extLst>
          </p:cNvPr>
          <p:cNvSpPr>
            <a:spLocks noGrp="1"/>
          </p:cNvSpPr>
          <p:nvPr>
            <p:ph sz="quarter" idx="15"/>
          </p:nvPr>
        </p:nvSpPr>
        <p:spPr>
          <a:xfrm>
            <a:off x="5262411" y="4508500"/>
            <a:ext cx="6221412" cy="1563688"/>
          </a:xfrm>
        </p:spPr>
        <p:txBody>
          <a:bodyPr>
            <a:noAutofit/>
          </a:bodyPr>
          <a:lstStyle>
            <a:lvl1pPr marL="0" indent="0">
              <a:buNone/>
              <a:defRPr sz="2000"/>
            </a:lvl1pPr>
            <a:lvl2pPr>
              <a:buNone/>
              <a:defRPr sz="1900"/>
            </a:lvl2pPr>
            <a:lvl3pPr>
              <a:buNone/>
              <a:defRPr sz="1900"/>
            </a:lvl3pPr>
            <a:lvl4pPr>
              <a:buNone/>
              <a:defRPr sz="1900"/>
            </a:lvl4pPr>
            <a:lvl5pPr>
              <a:buNone/>
              <a:defRPr sz="1900"/>
            </a:lvl5pPr>
          </a:lstStyle>
          <a:p>
            <a:pPr lvl="0"/>
            <a:r>
              <a:rPr lang="en-US"/>
              <a:t>Click to edit Master text styles</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41301021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3_Closin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7246E34-E6EE-4BF3-A0D3-A20868B5A594}"/>
              </a:ext>
            </a:extLst>
          </p:cNvPr>
          <p:cNvSpPr>
            <a:spLocks noGrp="1"/>
          </p:cNvSpPr>
          <p:nvPr>
            <p:ph type="ctrTitle"/>
          </p:nvPr>
        </p:nvSpPr>
        <p:spPr>
          <a:xfrm>
            <a:off x="550863" y="549275"/>
            <a:ext cx="5437187" cy="2986234"/>
          </a:xfrm>
        </p:spPr>
        <p:txBody>
          <a:bodyPr anchor="b" anchorCtr="0">
            <a:noAutofit/>
          </a:bodyPr>
          <a:lstStyle/>
          <a:p>
            <a:r>
              <a:rPr lang="en-US"/>
              <a:t>Click to edit Master title style</a:t>
            </a:r>
            <a:endParaRPr lang="en-US" dirty="0"/>
          </a:p>
        </p:txBody>
      </p:sp>
      <p:sp>
        <p:nvSpPr>
          <p:cNvPr id="31" name="Subtitle 2">
            <a:extLst>
              <a:ext uri="{FF2B5EF4-FFF2-40B4-BE49-F238E27FC236}">
                <a16:creationId xmlns:a16="http://schemas.microsoft.com/office/drawing/2014/main" id="{45BE5FFB-47D1-4474-B6CA-C3C936DF285E}"/>
              </a:ext>
            </a:extLst>
          </p:cNvPr>
          <p:cNvSpPr>
            <a:spLocks noGrp="1"/>
          </p:cNvSpPr>
          <p:nvPr>
            <p:ph type="subTitle" idx="1"/>
          </p:nvPr>
        </p:nvSpPr>
        <p:spPr>
          <a:xfrm>
            <a:off x="550863" y="3827610"/>
            <a:ext cx="5437187" cy="2265216"/>
          </a:xfrm>
        </p:spPr>
        <p:txBody>
          <a:bodyPr>
            <a:noAutofit/>
          </a:bodyPr>
          <a:lstStyle>
            <a:lvl1pPr>
              <a:buNone/>
              <a:defRPr sz="2400"/>
            </a:lvl1pPr>
          </a:lstStyle>
          <a:p>
            <a:r>
              <a:rPr lang="en-US">
                <a:solidFill>
                  <a:schemeClr val="tx1">
                    <a:alpha val="60000"/>
                  </a:schemeClr>
                </a:solidFill>
              </a:rPr>
              <a:t>Click to edit Master subtitle style</a:t>
            </a:r>
            <a:endParaRPr lang="en-US" dirty="0">
              <a:solidFill>
                <a:schemeClr val="tx1">
                  <a:alpha val="60000"/>
                </a:schemeClr>
              </a:solidFill>
            </a:endParaRPr>
          </a:p>
        </p:txBody>
      </p:sp>
      <p:sp>
        <p:nvSpPr>
          <p:cNvPr id="40" name="Picture Placeholder 39">
            <a:extLst>
              <a:ext uri="{FF2B5EF4-FFF2-40B4-BE49-F238E27FC236}">
                <a16:creationId xmlns:a16="http://schemas.microsoft.com/office/drawing/2014/main" id="{008D9209-1A62-4AC3-BF92-94348A9BC06B}"/>
              </a:ext>
            </a:extLst>
          </p:cNvPr>
          <p:cNvSpPr>
            <a:spLocks noGrp="1"/>
          </p:cNvSpPr>
          <p:nvPr>
            <p:ph type="pic" sz="quarter" idx="15"/>
          </p:nvPr>
        </p:nvSpPr>
        <p:spPr>
          <a:xfrm>
            <a:off x="6556248" y="548640"/>
            <a:ext cx="5084064" cy="2880360"/>
          </a:xfrm>
          <a:solidFill>
            <a:schemeClr val="accent5"/>
          </a:solidFill>
        </p:spPr>
        <p:txBody>
          <a:bodyPr>
            <a:noAutofit/>
          </a:bodyPr>
          <a:lstStyle/>
          <a:p>
            <a:r>
              <a:rPr lang="en-US"/>
              <a:t>Click icon to add picture</a:t>
            </a:r>
            <a:endParaRPr lang="en-US" dirty="0"/>
          </a:p>
        </p:txBody>
      </p:sp>
      <p:sp>
        <p:nvSpPr>
          <p:cNvPr id="42" name="Picture Placeholder 41">
            <a:extLst>
              <a:ext uri="{FF2B5EF4-FFF2-40B4-BE49-F238E27FC236}">
                <a16:creationId xmlns:a16="http://schemas.microsoft.com/office/drawing/2014/main" id="{FADBFB6B-1787-4549-91B6-D748C66B13C6}"/>
              </a:ext>
            </a:extLst>
          </p:cNvPr>
          <p:cNvSpPr>
            <a:spLocks noGrp="1"/>
          </p:cNvSpPr>
          <p:nvPr>
            <p:ph type="pic" sz="quarter" idx="16"/>
          </p:nvPr>
        </p:nvSpPr>
        <p:spPr>
          <a:xfrm>
            <a:off x="6556248" y="3429000"/>
            <a:ext cx="5084064" cy="2880360"/>
          </a:xfrm>
          <a:solidFill>
            <a:schemeClr val="accent5"/>
          </a:solidFill>
        </p:spPr>
        <p:txBody>
          <a:bodyPr>
            <a:noAutofit/>
          </a:bodyPr>
          <a:lstStyle/>
          <a:p>
            <a:r>
              <a:rPr lang="en-US"/>
              <a:t>Click icon to add picture</a:t>
            </a:r>
          </a:p>
        </p:txBody>
      </p:sp>
      <p:grpSp>
        <p:nvGrpSpPr>
          <p:cNvPr id="43" name="Group 42">
            <a:extLst>
              <a:ext uri="{FF2B5EF4-FFF2-40B4-BE49-F238E27FC236}">
                <a16:creationId xmlns:a16="http://schemas.microsoft.com/office/drawing/2014/main" id="{06966E3E-9B30-4375-AC9A-23256CC87D25}"/>
              </a:ext>
              <a:ext uri="{C183D7F6-B498-43B3-948B-1728B52AA6E4}">
                <adec:decorative xmlns:adec="http://schemas.microsoft.com/office/drawing/2017/decorative" val="1"/>
              </a:ext>
            </a:extLst>
          </p:cNvPr>
          <p:cNvGrpSpPr/>
          <p:nvPr userDrawn="1"/>
        </p:nvGrpSpPr>
        <p:grpSpPr>
          <a:xfrm>
            <a:off x="11161347" y="125399"/>
            <a:ext cx="1404698" cy="1155641"/>
            <a:chOff x="11161347" y="125399"/>
            <a:chExt cx="1404698" cy="1155641"/>
          </a:xfrm>
        </p:grpSpPr>
        <p:sp>
          <p:nvSpPr>
            <p:cNvPr id="44" name="Freeform: Shape 43">
              <a:extLst>
                <a:ext uri="{FF2B5EF4-FFF2-40B4-BE49-F238E27FC236}">
                  <a16:creationId xmlns:a16="http://schemas.microsoft.com/office/drawing/2014/main" id="{4EBBC5A2-A37E-47DF-9230-9A75067F1883}"/>
                </a:ext>
              </a:extLst>
            </p:cNvPr>
            <p:cNvSpPr>
              <a:spLocks noChangeAspect="1"/>
            </p:cNvSpPr>
            <p:nvPr/>
          </p:nvSpPr>
          <p:spPr>
            <a:xfrm rot="18900000">
              <a:off x="11161347" y="125399"/>
              <a:ext cx="1341675" cy="926985"/>
            </a:xfrm>
            <a:custGeom>
              <a:avLst/>
              <a:gdLst>
                <a:gd name="connsiteX0" fmla="*/ 1049126 w 1341675"/>
                <a:gd name="connsiteY0" fmla="*/ 8962 h 926985"/>
                <a:gd name="connsiteX1" fmla="*/ 1341675 w 1341675"/>
                <a:gd name="connsiteY1" fmla="*/ 301511 h 926985"/>
                <a:gd name="connsiteX2" fmla="*/ 1130649 w 1341675"/>
                <a:gd name="connsiteY2" fmla="*/ 512537 h 926985"/>
                <a:gd name="connsiteX3" fmla="*/ 1107397 w 1341675"/>
                <a:gd name="connsiteY3" fmla="*/ 499917 h 926985"/>
                <a:gd name="connsiteX4" fmla="*/ 926985 w 1341675"/>
                <a:gd name="connsiteY4" fmla="*/ 463493 h 926985"/>
                <a:gd name="connsiteX5" fmla="*/ 463493 w 1341675"/>
                <a:gd name="connsiteY5" fmla="*/ 926985 h 926985"/>
                <a:gd name="connsiteX6" fmla="*/ 0 w 1341675"/>
                <a:gd name="connsiteY6" fmla="*/ 926985 h 926985"/>
                <a:gd name="connsiteX7" fmla="*/ 926985 w 1341675"/>
                <a:gd name="connsiteY7" fmla="*/ 0 h 926985"/>
                <a:gd name="connsiteX8" fmla="*/ 1021763 w 1341675"/>
                <a:gd name="connsiteY8" fmla="*/ 4786 h 926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675" h="926985">
                  <a:moveTo>
                    <a:pt x="1049126" y="8962"/>
                  </a:moveTo>
                  <a:lnTo>
                    <a:pt x="1341675" y="301511"/>
                  </a:lnTo>
                  <a:lnTo>
                    <a:pt x="1130649" y="512537"/>
                  </a:lnTo>
                  <a:lnTo>
                    <a:pt x="1107397" y="499917"/>
                  </a:lnTo>
                  <a:cubicBezTo>
                    <a:pt x="1051945" y="476462"/>
                    <a:pt x="990979" y="463493"/>
                    <a:pt x="926985" y="463493"/>
                  </a:cubicBezTo>
                  <a:cubicBezTo>
                    <a:pt x="671005" y="463493"/>
                    <a:pt x="463493" y="671005"/>
                    <a:pt x="463493" y="926985"/>
                  </a:cubicBezTo>
                  <a:lnTo>
                    <a:pt x="0" y="926985"/>
                  </a:lnTo>
                  <a:cubicBezTo>
                    <a:pt x="0" y="415026"/>
                    <a:pt x="415025" y="0"/>
                    <a:pt x="926985" y="0"/>
                  </a:cubicBezTo>
                  <a:cubicBezTo>
                    <a:pt x="958982" y="0"/>
                    <a:pt x="990601" y="1621"/>
                    <a:pt x="1021763" y="4786"/>
                  </a:cubicBezTo>
                  <a:close/>
                </a:path>
              </a:pathLst>
            </a:custGeom>
            <a:solidFill>
              <a:schemeClr val="bg2"/>
            </a:solidFill>
            <a:ln>
              <a:noFill/>
            </a:ln>
            <a:effectLst>
              <a:innerShdw blurRad="254000" dist="50800" dir="54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45" name="Oval 44">
              <a:extLst>
                <a:ext uri="{FF2B5EF4-FFF2-40B4-BE49-F238E27FC236}">
                  <a16:creationId xmlns:a16="http://schemas.microsoft.com/office/drawing/2014/main" id="{11781B9A-C230-4FFC-90A8-E0571B1DEDA7}"/>
                </a:ext>
              </a:extLst>
            </p:cNvPr>
            <p:cNvSpPr/>
            <p:nvPr/>
          </p:nvSpPr>
          <p:spPr>
            <a:xfrm rot="2700000">
              <a:off x="11798454" y="994196"/>
              <a:ext cx="107098" cy="466589"/>
            </a:xfrm>
            <a:prstGeom prst="ellipse">
              <a:avLst/>
            </a:prstGeom>
            <a:solidFill>
              <a:schemeClr val="bg2"/>
            </a:solidFill>
            <a:ln>
              <a:noFill/>
            </a:ln>
            <a:effectLst>
              <a:innerShdw blurRad="63500" dist="254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6" name="Freeform: Shape 45">
              <a:extLst>
                <a:ext uri="{FF2B5EF4-FFF2-40B4-BE49-F238E27FC236}">
                  <a16:creationId xmlns:a16="http://schemas.microsoft.com/office/drawing/2014/main" id="{3295925C-3570-40F1-B3CE-07D947ED4643}"/>
                </a:ext>
              </a:extLst>
            </p:cNvPr>
            <p:cNvSpPr>
              <a:spLocks noChangeAspect="1"/>
            </p:cNvSpPr>
            <p:nvPr/>
          </p:nvSpPr>
          <p:spPr>
            <a:xfrm rot="18900000">
              <a:off x="11228590" y="129580"/>
              <a:ext cx="1337455" cy="1042921"/>
            </a:xfrm>
            <a:custGeom>
              <a:avLst/>
              <a:gdLst>
                <a:gd name="connsiteX0" fmla="*/ 1084058 w 1337455"/>
                <a:gd name="connsiteY0" fmla="*/ 16081 h 1042921"/>
                <a:gd name="connsiteX1" fmla="*/ 1337455 w 1337455"/>
                <a:gd name="connsiteY1" fmla="*/ 269477 h 1042921"/>
                <a:gd name="connsiteX2" fmla="*/ 1060775 w 1337455"/>
                <a:gd name="connsiteY2" fmla="*/ 546158 h 1042921"/>
                <a:gd name="connsiteX3" fmla="*/ 1020394 w 1337455"/>
                <a:gd name="connsiteY3" fmla="*/ 532055 h 1042921"/>
                <a:gd name="connsiteX4" fmla="*/ 926985 w 1337455"/>
                <a:gd name="connsiteY4" fmla="*/ 521461 h 1042921"/>
                <a:gd name="connsiteX5" fmla="*/ 463492 w 1337455"/>
                <a:gd name="connsiteY5" fmla="*/ 1042921 h 1042921"/>
                <a:gd name="connsiteX6" fmla="*/ 0 w 1337455"/>
                <a:gd name="connsiteY6" fmla="*/ 1042921 h 1042921"/>
                <a:gd name="connsiteX7" fmla="*/ 926984 w 1337455"/>
                <a:gd name="connsiteY7" fmla="*/ 0 h 1042921"/>
                <a:gd name="connsiteX8" fmla="*/ 1021763 w 1337455"/>
                <a:gd name="connsiteY8" fmla="*/ 5384 h 1042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7455" h="1042921">
                  <a:moveTo>
                    <a:pt x="1084058" y="16081"/>
                  </a:moveTo>
                  <a:lnTo>
                    <a:pt x="1337455" y="269477"/>
                  </a:lnTo>
                  <a:lnTo>
                    <a:pt x="1060775" y="546158"/>
                  </a:lnTo>
                  <a:lnTo>
                    <a:pt x="1020394" y="532055"/>
                  </a:lnTo>
                  <a:cubicBezTo>
                    <a:pt x="990222" y="525109"/>
                    <a:pt x="958982" y="521461"/>
                    <a:pt x="926985" y="521461"/>
                  </a:cubicBezTo>
                  <a:cubicBezTo>
                    <a:pt x="671005" y="521461"/>
                    <a:pt x="463493" y="754927"/>
                    <a:pt x="463492" y="1042921"/>
                  </a:cubicBezTo>
                  <a:lnTo>
                    <a:pt x="0" y="1042921"/>
                  </a:lnTo>
                  <a:cubicBezTo>
                    <a:pt x="0" y="466932"/>
                    <a:pt x="415025" y="0"/>
                    <a:pt x="926984" y="0"/>
                  </a:cubicBezTo>
                  <a:cubicBezTo>
                    <a:pt x="958982" y="0"/>
                    <a:pt x="990600" y="1824"/>
                    <a:pt x="1021763" y="5384"/>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grpSp>
      <p:sp>
        <p:nvSpPr>
          <p:cNvPr id="5" name="Date Placeholder 4">
            <a:extLst>
              <a:ext uri="{FF2B5EF4-FFF2-40B4-BE49-F238E27FC236}">
                <a16:creationId xmlns:a16="http://schemas.microsoft.com/office/drawing/2014/main" id="{E57D2D6F-49E8-4217-A908-2D9E43583589}"/>
              </a:ext>
            </a:extLst>
          </p:cNvPr>
          <p:cNvSpPr>
            <a:spLocks noGrp="1"/>
          </p:cNvSpPr>
          <p:nvPr>
            <p:ph type="dt" sz="half" idx="10"/>
          </p:nvPr>
        </p:nvSpPr>
        <p:spPr/>
        <p:txBody>
          <a:bodyPr>
            <a:noAutofit/>
          </a:bodyPr>
          <a:lstStyle/>
          <a:p>
            <a:r>
              <a:rPr lang="en-US"/>
              <a:t>Tuesday, February 2, 20XX</a:t>
            </a:r>
          </a:p>
        </p:txBody>
      </p:sp>
      <p:sp>
        <p:nvSpPr>
          <p:cNvPr id="6" name="Footer Placeholder 5">
            <a:extLst>
              <a:ext uri="{FF2B5EF4-FFF2-40B4-BE49-F238E27FC236}">
                <a16:creationId xmlns:a16="http://schemas.microsoft.com/office/drawing/2014/main" id="{591C4440-6B8D-4A24-A807-8B1302A3DFAF}"/>
              </a:ext>
            </a:extLst>
          </p:cNvPr>
          <p:cNvSpPr>
            <a:spLocks noGrp="1"/>
          </p:cNvSpPr>
          <p:nvPr>
            <p:ph type="ftr" sz="quarter" idx="11"/>
          </p:nvPr>
        </p:nvSpPr>
        <p:spPr/>
        <p:txBody>
          <a:bodyPr>
            <a:noAutofit/>
          </a:bodyPr>
          <a:lstStyle/>
          <a:p>
            <a:r>
              <a:rPr lang="en-US"/>
              <a:t>Sample Footer Text</a:t>
            </a:r>
          </a:p>
        </p:txBody>
      </p:sp>
      <p:sp>
        <p:nvSpPr>
          <p:cNvPr id="7" name="Slide Number Placeholder 6">
            <a:extLst>
              <a:ext uri="{FF2B5EF4-FFF2-40B4-BE49-F238E27FC236}">
                <a16:creationId xmlns:a16="http://schemas.microsoft.com/office/drawing/2014/main" id="{76CFE189-E20B-4108-B290-244424336512}"/>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40954062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77394-0A20-4CF6-9066-CFC2C1C9D30F}"/>
              </a:ext>
            </a:extLst>
          </p:cNvPr>
          <p:cNvSpPr>
            <a:spLocks noGrp="1"/>
          </p:cNvSpPr>
          <p:nvPr>
            <p:ph type="ctrTitle"/>
          </p:nvPr>
        </p:nvSpPr>
        <p:spPr>
          <a:xfrm>
            <a:off x="3359149" y="389840"/>
            <a:ext cx="8281987" cy="2954655"/>
          </a:xfrm>
        </p:spPr>
        <p:txBody>
          <a:bodyPr anchor="t" anchorCtr="0">
            <a:noAutofit/>
          </a:bodyPr>
          <a:lstStyle>
            <a:lvl1pPr algn="l">
              <a:lnSpc>
                <a:spcPct val="100000"/>
              </a:lnSpc>
              <a:defRPr sz="6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F10971F-8922-4B23-9C80-0643D7E35026}"/>
              </a:ext>
            </a:extLst>
          </p:cNvPr>
          <p:cNvSpPr>
            <a:spLocks noGrp="1"/>
          </p:cNvSpPr>
          <p:nvPr>
            <p:ph type="subTitle" idx="1"/>
          </p:nvPr>
        </p:nvSpPr>
        <p:spPr>
          <a:xfrm>
            <a:off x="3359149" y="3536951"/>
            <a:ext cx="8281989" cy="2555874"/>
          </a:xfrm>
        </p:spPr>
        <p:txBody>
          <a:bodyPr>
            <a:noAutofit/>
          </a:bodyPr>
          <a:lstStyle>
            <a:lvl1pPr marL="0" indent="0" algn="l">
              <a:lnSpc>
                <a:spcPct val="100000"/>
              </a:lnSpc>
              <a:buNone/>
              <a:defRPr sz="2400">
                <a:solidFill>
                  <a:schemeClr val="tx1">
                    <a:alpha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8B1BC074-1090-47AF-BDE8-3859BF574BA6}"/>
              </a:ext>
            </a:extLst>
          </p:cNvPr>
          <p:cNvSpPr>
            <a:spLocks noGrp="1"/>
          </p:cNvSpPr>
          <p:nvPr>
            <p:ph type="dt" sz="half" idx="10"/>
          </p:nvPr>
        </p:nvSpPr>
        <p:spPr/>
        <p:txBody>
          <a:bodyPr>
            <a:noAutofit/>
          </a:bodyPr>
          <a:lstStyle/>
          <a:p>
            <a:r>
              <a:rPr lang="en-US"/>
              <a:t>Tuesday, February 2, 20XX</a:t>
            </a:r>
            <a:endParaRPr lang="en-US" dirty="0"/>
          </a:p>
        </p:txBody>
      </p:sp>
      <p:sp>
        <p:nvSpPr>
          <p:cNvPr id="5" name="Footer Placeholder 4">
            <a:extLst>
              <a:ext uri="{FF2B5EF4-FFF2-40B4-BE49-F238E27FC236}">
                <a16:creationId xmlns:a16="http://schemas.microsoft.com/office/drawing/2014/main" id="{F1D6522F-D41A-4734-8BD1-BD6E5A37D04C}"/>
              </a:ext>
            </a:extLst>
          </p:cNvPr>
          <p:cNvSpPr>
            <a:spLocks noGrp="1"/>
          </p:cNvSpPr>
          <p:nvPr>
            <p:ph type="ftr" sz="quarter" idx="11"/>
          </p:nvPr>
        </p:nvSpPr>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
        <p:nvSpPr>
          <p:cNvPr id="19" name="Freeform: Shape 18">
            <a:extLst>
              <a:ext uri="{FF2B5EF4-FFF2-40B4-BE49-F238E27FC236}">
                <a16:creationId xmlns:a16="http://schemas.microsoft.com/office/drawing/2014/main" id="{82184FF4-7029-4ED7-813A-192E60608764}"/>
              </a:ext>
            </a:extLst>
          </p:cNvPr>
          <p:cNvSpPr>
            <a:spLocks noChangeAspect="1"/>
          </p:cNvSpPr>
          <p:nvPr/>
        </p:nvSpPr>
        <p:spPr>
          <a:xfrm rot="2700000">
            <a:off x="612445" y="48188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Oval 19">
            <a:extLst>
              <a:ext uri="{FF2B5EF4-FFF2-40B4-BE49-F238E27FC236}">
                <a16:creationId xmlns:a16="http://schemas.microsoft.com/office/drawing/2014/main" id="{AAA7AB09-557C-41AD-9113-FF9F68FA1035}"/>
              </a:ext>
            </a:extLst>
          </p:cNvPr>
          <p:cNvSpPr/>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Oval 24">
            <a:extLst>
              <a:ext uri="{FF2B5EF4-FFF2-40B4-BE49-F238E27FC236}">
                <a16:creationId xmlns:a16="http://schemas.microsoft.com/office/drawing/2014/main" id="{EF99ECAA-1F11-4937-BBA6-51935AB44C9D}"/>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34" name="Group 33">
            <a:extLst>
              <a:ext uri="{FF2B5EF4-FFF2-40B4-BE49-F238E27FC236}">
                <a16:creationId xmlns:a16="http://schemas.microsoft.com/office/drawing/2014/main" id="{79DE9FAB-6BBA-4CFE-B67D-77B47F01ECA4}"/>
              </a:ext>
            </a:extLst>
          </p:cNvPr>
          <p:cNvGrpSpPr/>
          <p:nvPr/>
        </p:nvGrpSpPr>
        <p:grpSpPr>
          <a:xfrm>
            <a:off x="1329952" y="4524379"/>
            <a:ext cx="1980001" cy="1363916"/>
            <a:chOff x="4879602" y="3781429"/>
            <a:chExt cx="1980001" cy="1363916"/>
          </a:xfrm>
        </p:grpSpPr>
        <p:sp>
          <p:nvSpPr>
            <p:cNvPr id="35" name="Freeform: Shap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6" name="Freeform: Shap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37" name="Oval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8" name="Oval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Tree>
    <p:extLst>
      <p:ext uri="{BB962C8B-B14F-4D97-AF65-F5344CB8AC3E}">
        <p14:creationId xmlns:p14="http://schemas.microsoft.com/office/powerpoint/2010/main" val="13601443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8E540-142B-4A82-9C3F-E61BC190AEED}"/>
              </a:ext>
            </a:extLst>
          </p:cNvPr>
          <p:cNvSpPr>
            <a:spLocks noGrp="1"/>
          </p:cNvSpPr>
          <p:nvPr>
            <p:ph type="title"/>
          </p:nvPr>
        </p:nvSpPr>
        <p:spPr>
          <a:xfrm>
            <a:off x="550863" y="549275"/>
            <a:ext cx="11090274" cy="1332000"/>
          </a:xfrm>
        </p:spPr>
        <p:txBody>
          <a:bodyPr>
            <a:noAutofit/>
          </a:bodyPr>
          <a:lstStyle>
            <a:lvl1pPr>
              <a:lnSpc>
                <a:spcPct val="100000"/>
              </a:lnSpc>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2C6BF36-D4F5-4363-B440-BDAE50BBD4B6}"/>
              </a:ext>
            </a:extLst>
          </p:cNvPr>
          <p:cNvSpPr>
            <a:spLocks noGrp="1"/>
          </p:cNvSpPr>
          <p:nvPr>
            <p:ph sz="half" idx="1"/>
          </p:nvPr>
        </p:nvSpPr>
        <p:spPr>
          <a:xfrm>
            <a:off x="550862" y="2097175"/>
            <a:ext cx="5435600" cy="3995650"/>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F8362910-87AA-4E67-992D-8D4822FD89FE}"/>
              </a:ext>
            </a:extLst>
          </p:cNvPr>
          <p:cNvSpPr>
            <a:spLocks noGrp="1"/>
          </p:cNvSpPr>
          <p:nvPr>
            <p:ph sz="half" idx="2"/>
          </p:nvPr>
        </p:nvSpPr>
        <p:spPr>
          <a:xfrm>
            <a:off x="6205538" y="2097175"/>
            <a:ext cx="5435600" cy="3995650"/>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BB99A8AF-0998-4613-B1D8-C14ECBFFDF67}"/>
              </a:ext>
            </a:extLst>
          </p:cNvPr>
          <p:cNvSpPr>
            <a:spLocks noGrp="1"/>
          </p:cNvSpPr>
          <p:nvPr>
            <p:ph type="dt" sz="half" idx="10"/>
          </p:nvPr>
        </p:nvSpPr>
        <p:spPr/>
        <p:txBody>
          <a:bodyPr>
            <a:noAutofit/>
          </a:bodyPr>
          <a:lstStyle/>
          <a:p>
            <a:r>
              <a:rPr lang="en-US"/>
              <a:t>Tuesday, February 2, 20XX</a:t>
            </a:r>
          </a:p>
        </p:txBody>
      </p:sp>
      <p:sp>
        <p:nvSpPr>
          <p:cNvPr id="6" name="Footer Placeholder 5">
            <a:extLst>
              <a:ext uri="{FF2B5EF4-FFF2-40B4-BE49-F238E27FC236}">
                <a16:creationId xmlns:a16="http://schemas.microsoft.com/office/drawing/2014/main" id="{66E44EAA-B8A9-4428-A9DF-1174DA940990}"/>
              </a:ext>
            </a:extLst>
          </p:cNvPr>
          <p:cNvSpPr>
            <a:spLocks noGrp="1"/>
          </p:cNvSpPr>
          <p:nvPr>
            <p:ph type="ftr" sz="quarter" idx="11"/>
          </p:nvPr>
        </p:nvSpPr>
        <p:spPr/>
        <p:txBody>
          <a:bodyPr>
            <a:noAutofit/>
          </a:bodyPr>
          <a:lstStyle/>
          <a:p>
            <a:r>
              <a:rPr lang="en-US"/>
              <a:t>Sample Footer Text</a:t>
            </a:r>
          </a:p>
        </p:txBody>
      </p:sp>
      <p:sp>
        <p:nvSpPr>
          <p:cNvPr id="7" name="Slide Number Placeholder 6">
            <a:extLst>
              <a:ext uri="{FF2B5EF4-FFF2-40B4-BE49-F238E27FC236}">
                <a16:creationId xmlns:a16="http://schemas.microsoft.com/office/drawing/2014/main" id="{19E5C381-C899-4BF9-B584-2D78074D1CB2}"/>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10216565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28057011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78B0BE9-88B0-4883-9BA9-CD594C400EC1}"/>
              </a:ext>
            </a:extLst>
          </p:cNvPr>
          <p:cNvGrpSpPr/>
          <p:nvPr/>
        </p:nvGrpSpPr>
        <p:grpSpPr>
          <a:xfrm>
            <a:off x="4949631" y="5111861"/>
            <a:ext cx="1262947" cy="1335600"/>
            <a:chOff x="2678417" y="2427951"/>
            <a:chExt cx="1262947" cy="1335600"/>
          </a:xfrm>
        </p:grpSpPr>
        <p:sp>
          <p:nvSpPr>
            <p:cNvPr id="11" name="Freeform: Shape 10">
              <a:extLst>
                <a:ext uri="{FF2B5EF4-FFF2-40B4-BE49-F238E27FC236}">
                  <a16:creationId xmlns:a16="http://schemas.microsoft.com/office/drawing/2014/main" id="{C59DCBF3-7AFA-4CD1-A918-BC6DDE674E6C}"/>
                </a:ext>
              </a:extLst>
            </p:cNvPr>
            <p:cNvSpPr>
              <a:spLocks noChangeAspect="1"/>
            </p:cNvSpPr>
            <p:nvPr/>
          </p:nvSpPr>
          <p:spPr>
            <a:xfrm rot="2700000">
              <a:off x="2769891" y="2336477"/>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Oval 11">
              <a:extLst>
                <a:ext uri="{FF2B5EF4-FFF2-40B4-BE49-F238E27FC236}">
                  <a16:creationId xmlns:a16="http://schemas.microsoft.com/office/drawing/2014/main" id="{06964A02-96E1-4654-9187-DDDE7409F75B}"/>
                </a:ext>
              </a:extLst>
            </p:cNvPr>
            <p:cNvSpPr/>
            <p:nvPr/>
          </p:nvSpPr>
          <p:spPr>
            <a:xfrm rot="8100000">
              <a:off x="2784291" y="2683551"/>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BF3FF76C-A012-4CDA-8AE7-E9413955716A}"/>
              </a:ext>
            </a:extLst>
          </p:cNvPr>
          <p:cNvSpPr>
            <a:spLocks noGrp="1"/>
          </p:cNvSpPr>
          <p:nvPr>
            <p:ph type="title"/>
          </p:nvPr>
        </p:nvSpPr>
        <p:spPr>
          <a:xfrm>
            <a:off x="550863" y="549275"/>
            <a:ext cx="11090275" cy="984885"/>
          </a:xfrm>
        </p:spPr>
        <p:txBody>
          <a:bodyPr anchor="t">
            <a:noAutofit/>
          </a:bodyPr>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11A4C80-DC38-4641-924F-90D6078CF592}"/>
              </a:ext>
            </a:extLst>
          </p:cNvPr>
          <p:cNvSpPr>
            <a:spLocks noGrp="1"/>
          </p:cNvSpPr>
          <p:nvPr>
            <p:ph idx="1"/>
          </p:nvPr>
        </p:nvSpPr>
        <p:spPr>
          <a:xfrm>
            <a:off x="4295775" y="1750060"/>
            <a:ext cx="7345362" cy="4342765"/>
          </a:xfrm>
        </p:spPr>
        <p:txBody>
          <a:bodyPr>
            <a:noAutofit/>
          </a:bodyPr>
          <a:lstStyle>
            <a:lvl1pPr>
              <a:defRPr sz="1600"/>
            </a:lvl1pPr>
            <a:lvl2pPr>
              <a:defRPr sz="1600"/>
            </a:lvl2pPr>
            <a:lvl3pPr>
              <a:defRPr sz="16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82C42771-D3A7-4072-85DC-B7C5E530E8AA}"/>
              </a:ext>
            </a:extLst>
          </p:cNvPr>
          <p:cNvSpPr>
            <a:spLocks noGrp="1"/>
          </p:cNvSpPr>
          <p:nvPr>
            <p:ph type="body" sz="half" idx="2"/>
          </p:nvPr>
        </p:nvSpPr>
        <p:spPr>
          <a:xfrm>
            <a:off x="550863" y="1750060"/>
            <a:ext cx="3565525" cy="4342765"/>
          </a:xfrm>
        </p:spPr>
        <p:txBody>
          <a:bodyPr>
            <a:no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D47AB1-6EB5-4E2C-B4A7-42DC643E9FF9}"/>
              </a:ext>
            </a:extLst>
          </p:cNvPr>
          <p:cNvSpPr>
            <a:spLocks noGrp="1"/>
          </p:cNvSpPr>
          <p:nvPr>
            <p:ph type="dt" sz="half" idx="10"/>
          </p:nvPr>
        </p:nvSpPr>
        <p:spPr/>
        <p:txBody>
          <a:bodyPr>
            <a:noAutofit/>
          </a:bodyPr>
          <a:lstStyle/>
          <a:p>
            <a:r>
              <a:rPr lang="en-US"/>
              <a:t>Tuesday, February 2, 20XX</a:t>
            </a:r>
          </a:p>
        </p:txBody>
      </p:sp>
      <p:sp>
        <p:nvSpPr>
          <p:cNvPr id="6" name="Footer Placeholder 5">
            <a:extLst>
              <a:ext uri="{FF2B5EF4-FFF2-40B4-BE49-F238E27FC236}">
                <a16:creationId xmlns:a16="http://schemas.microsoft.com/office/drawing/2014/main" id="{5BA9D15F-B6ED-46E1-9840-0B625880EE4B}"/>
              </a:ext>
            </a:extLst>
          </p:cNvPr>
          <p:cNvSpPr>
            <a:spLocks noGrp="1"/>
          </p:cNvSpPr>
          <p:nvPr>
            <p:ph type="ftr" sz="quarter" idx="11"/>
          </p:nvPr>
        </p:nvSpPr>
        <p:spPr/>
        <p:txBody>
          <a:bodyPr>
            <a:noAutofit/>
          </a:bodyPr>
          <a:lstStyle/>
          <a:p>
            <a:r>
              <a:rPr lang="en-US"/>
              <a:t>Sample Footer Text</a:t>
            </a:r>
          </a:p>
        </p:txBody>
      </p:sp>
      <p:sp>
        <p:nvSpPr>
          <p:cNvPr id="7" name="Slide Number Placeholder 6">
            <a:extLst>
              <a:ext uri="{FF2B5EF4-FFF2-40B4-BE49-F238E27FC236}">
                <a16:creationId xmlns:a16="http://schemas.microsoft.com/office/drawing/2014/main" id="{CDAEB023-7A5E-4087-B75E-A38A80EE5D01}"/>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7641612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028302-E866-455D-8898-53623027543F}"/>
              </a:ext>
            </a:extLst>
          </p:cNvPr>
          <p:cNvSpPr>
            <a:spLocks noGrp="1"/>
          </p:cNvSpPr>
          <p:nvPr>
            <p:ph type="title"/>
          </p:nvPr>
        </p:nvSpPr>
        <p:spPr>
          <a:xfrm>
            <a:off x="550863" y="550800"/>
            <a:ext cx="11090275" cy="1333057"/>
          </a:xfrm>
          <a:prstGeom prst="rect">
            <a:avLst/>
          </a:prstGeom>
        </p:spPr>
        <p:txBody>
          <a:bodyPr vert="horz" wrap="square" lIns="0" tIns="0" rIns="0" bIns="0" rtlCol="0" anchor="t" anchorCtr="0">
            <a:noAutofit/>
          </a:body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BC94E72B-F0CF-4BC4-B509-A1C4508BE435}"/>
              </a:ext>
            </a:extLst>
          </p:cNvPr>
          <p:cNvSpPr>
            <a:spLocks noGrp="1"/>
          </p:cNvSpPr>
          <p:nvPr>
            <p:ph type="body" idx="1"/>
          </p:nvPr>
        </p:nvSpPr>
        <p:spPr>
          <a:xfrm>
            <a:off x="550863" y="2113862"/>
            <a:ext cx="11091600" cy="3978963"/>
          </a:xfrm>
          <a:prstGeom prst="rect">
            <a:avLst/>
          </a:prstGeom>
        </p:spPr>
        <p:txBody>
          <a:bodyPr vert="horz" wrap="square"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4ACE49D-C22F-4540-AC09-E421D2A2EDBE}"/>
              </a:ext>
            </a:extLst>
          </p:cNvPr>
          <p:cNvSpPr>
            <a:spLocks noGrp="1"/>
          </p:cNvSpPr>
          <p:nvPr>
            <p:ph type="dt" sz="half" idx="2"/>
          </p:nvPr>
        </p:nvSpPr>
        <p:spPr>
          <a:xfrm>
            <a:off x="550863" y="6507212"/>
            <a:ext cx="2628900" cy="153888"/>
          </a:xfrm>
          <a:prstGeom prst="rect">
            <a:avLst/>
          </a:prstGeom>
        </p:spPr>
        <p:txBody>
          <a:bodyPr vert="horz" wrap="square" lIns="0" tIns="0" rIns="0" bIns="0" rtlCol="0" anchor="ctr">
            <a:spAutoFit/>
          </a:bodyPr>
          <a:lstStyle>
            <a:lvl1pPr algn="l">
              <a:defRPr sz="1000">
                <a:solidFill>
                  <a:schemeClr val="tx1">
                    <a:lumMod val="65000"/>
                    <a:alpha val="80000"/>
                  </a:schemeClr>
                </a:solidFill>
              </a:defRPr>
            </a:lvl1pPr>
          </a:lstStyle>
          <a:p>
            <a:r>
              <a:rPr lang="en-US"/>
              <a:t>Tuesday, February 2, 20XX</a:t>
            </a:r>
            <a:endParaRPr lang="en-US" dirty="0"/>
          </a:p>
        </p:txBody>
      </p:sp>
      <p:sp>
        <p:nvSpPr>
          <p:cNvPr id="5" name="Footer Placeholder 4">
            <a:extLst>
              <a:ext uri="{FF2B5EF4-FFF2-40B4-BE49-F238E27FC236}">
                <a16:creationId xmlns:a16="http://schemas.microsoft.com/office/drawing/2014/main" id="{ACD5C3BE-317E-49E8-82B5-C8A7EC9C8A7E}"/>
              </a:ext>
            </a:extLst>
          </p:cNvPr>
          <p:cNvSpPr>
            <a:spLocks noGrp="1"/>
          </p:cNvSpPr>
          <p:nvPr>
            <p:ph type="ftr" sz="quarter" idx="3"/>
          </p:nvPr>
        </p:nvSpPr>
        <p:spPr>
          <a:xfrm>
            <a:off x="3359150" y="6507212"/>
            <a:ext cx="6379210" cy="153888"/>
          </a:xfrm>
          <a:prstGeom prst="rect">
            <a:avLst/>
          </a:prstGeom>
        </p:spPr>
        <p:txBody>
          <a:bodyPr vert="horz" wrap="square" lIns="0" tIns="0" rIns="0" bIns="0" rtlCol="0" anchor="ctr">
            <a:spAutoFit/>
          </a:bodyPr>
          <a:lstStyle>
            <a:lvl1pPr algn="l">
              <a:defRPr sz="1000">
                <a:solidFill>
                  <a:schemeClr val="tx1">
                    <a:lumMod val="65000"/>
                    <a:alpha val="80000"/>
                  </a:schemeClr>
                </a:solidFill>
              </a:defRPr>
            </a:lvl1pPr>
          </a:lstStyle>
          <a:p>
            <a:r>
              <a:rPr lang="en-US"/>
              <a:t>Sample Footer Text</a:t>
            </a:r>
            <a:endParaRPr lang="en-US" dirty="0"/>
          </a:p>
        </p:txBody>
      </p:sp>
      <p:sp>
        <p:nvSpPr>
          <p:cNvPr id="6" name="Slide Number Placeholder 5">
            <a:extLst>
              <a:ext uri="{FF2B5EF4-FFF2-40B4-BE49-F238E27FC236}">
                <a16:creationId xmlns:a16="http://schemas.microsoft.com/office/drawing/2014/main" id="{45574E12-6C16-431F-B2CE-E4B15916BA05}"/>
              </a:ext>
            </a:extLst>
          </p:cNvPr>
          <p:cNvSpPr>
            <a:spLocks noGrp="1"/>
          </p:cNvSpPr>
          <p:nvPr>
            <p:ph type="sldNum" sz="quarter" idx="4"/>
          </p:nvPr>
        </p:nvSpPr>
        <p:spPr>
          <a:xfrm>
            <a:off x="9948863" y="6507212"/>
            <a:ext cx="1692274" cy="153888"/>
          </a:xfrm>
          <a:prstGeom prst="rect">
            <a:avLst/>
          </a:prstGeom>
        </p:spPr>
        <p:txBody>
          <a:bodyPr vert="horz" wrap="square" lIns="0" tIns="0" rIns="0" bIns="0" rtlCol="0" anchor="ctr">
            <a:spAutoFit/>
          </a:bodyPr>
          <a:lstStyle>
            <a:lvl1pPr algn="r">
              <a:defRPr sz="1000">
                <a:solidFill>
                  <a:schemeClr val="tx1">
                    <a:lumMod val="65000"/>
                    <a:alpha val="80000"/>
                  </a:schemeClr>
                </a:solidFill>
              </a:defRPr>
            </a:lvl1pPr>
          </a:lstStyle>
          <a:p>
            <a:fld id="{DBA1B0FB-D917-4C8C-928F-313BD683BF39}" type="slidenum">
              <a:rPr lang="en-US" smtClean="0"/>
              <a:pPr/>
              <a:t>‹#›</a:t>
            </a:fld>
            <a:endParaRPr lang="en-US"/>
          </a:p>
        </p:txBody>
      </p:sp>
    </p:spTree>
    <p:extLst>
      <p:ext uri="{BB962C8B-B14F-4D97-AF65-F5344CB8AC3E}">
        <p14:creationId xmlns:p14="http://schemas.microsoft.com/office/powerpoint/2010/main" val="187696712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hf hdr="0"/>
  <p:txStyles>
    <p:titleStyle>
      <a:lvl1pPr algn="l" defTabSz="914400" rtl="0" eaLnBrk="1" latinLnBrk="0" hangingPunct="1">
        <a:lnSpc>
          <a:spcPct val="90000"/>
        </a:lnSpc>
        <a:spcBef>
          <a:spcPct val="0"/>
        </a:spcBef>
        <a:buNone/>
        <a:defRPr lang="en-US" sz="4800" kern="1200" dirty="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spcAft>
          <a:spcPts val="800"/>
        </a:spcAft>
        <a:buFont typeface="Arial" panose="020B0604020202020204" pitchFamily="34" charset="0"/>
        <a:buChar char="•"/>
        <a:defRPr sz="2000" kern="1200">
          <a:solidFill>
            <a:schemeClr val="tx1">
              <a:alpha val="60000"/>
            </a:schemeClr>
          </a:solidFill>
          <a:latin typeface="+mn-lt"/>
          <a:ea typeface="+mn-ea"/>
          <a:cs typeface="+mn-cs"/>
        </a:defRPr>
      </a:lvl1pPr>
      <a:lvl2pPr marL="6858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2pPr>
      <a:lvl3pPr marL="11430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3pPr>
      <a:lvl4pPr marL="16002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4pPr>
      <a:lvl5pPr marL="20574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2" pos="3840">
          <p15:clr>
            <a:srgbClr val="F26B43"/>
          </p15:clr>
        </p15:guide>
        <p15:guide id="33" orient="horz" pos="2160">
          <p15:clr>
            <a:srgbClr val="F26B43"/>
          </p15:clr>
        </p15:guide>
        <p15:guide id="34" pos="347">
          <p15:clr>
            <a:srgbClr val="F26B43"/>
          </p15:clr>
        </p15:guide>
        <p15:guide id="35" pos="7333">
          <p15:clr>
            <a:srgbClr val="F26B43"/>
          </p15:clr>
        </p15:guide>
        <p15:guide id="36" orient="horz" pos="346">
          <p15:clr>
            <a:srgbClr val="F26B43"/>
          </p15:clr>
        </p15:guide>
        <p15:guide id="37" orient="horz" pos="3974">
          <p15:clr>
            <a:srgbClr val="F26B43"/>
          </p15:clr>
        </p15:guide>
        <p15:guide id="38" pos="824">
          <p15:clr>
            <a:srgbClr val="A4A3A4"/>
          </p15:clr>
        </p15:guide>
        <p15:guide id="39" pos="937">
          <p15:clr>
            <a:srgbClr val="A4A3A4"/>
          </p15:clr>
        </p15:guide>
        <p15:guide id="40" pos="1413">
          <p15:clr>
            <a:srgbClr val="A4A3A4"/>
          </p15:clr>
        </p15:guide>
        <p15:guide id="41" pos="1527">
          <p15:clr>
            <a:srgbClr val="A4A3A4"/>
          </p15:clr>
        </p15:guide>
        <p15:guide id="42" pos="2003">
          <p15:clr>
            <a:srgbClr val="A4A3A4"/>
          </p15:clr>
        </p15:guide>
        <p15:guide id="43" pos="2116">
          <p15:clr>
            <a:srgbClr val="A4A3A4"/>
          </p15:clr>
        </p15:guide>
        <p15:guide id="44" pos="2593">
          <p15:clr>
            <a:srgbClr val="A4A3A4"/>
          </p15:clr>
        </p15:guide>
        <p15:guide id="45" pos="2706">
          <p15:clr>
            <a:srgbClr val="A4A3A4"/>
          </p15:clr>
        </p15:guide>
        <p15:guide id="46" pos="3182">
          <p15:clr>
            <a:srgbClr val="A4A3A4"/>
          </p15:clr>
        </p15:guide>
        <p15:guide id="47" pos="3318">
          <p15:clr>
            <a:srgbClr val="A4A3A4"/>
          </p15:clr>
        </p15:guide>
        <p15:guide id="48" pos="3772">
          <p15:clr>
            <a:srgbClr val="A4A3A4"/>
          </p15:clr>
        </p15:guide>
        <p15:guide id="49" pos="3908">
          <p15:clr>
            <a:srgbClr val="A4A3A4"/>
          </p15:clr>
        </p15:guide>
        <p15:guide id="50" pos="4362">
          <p15:clr>
            <a:srgbClr val="A4A3A4"/>
          </p15:clr>
        </p15:guide>
        <p15:guide id="51" pos="4498">
          <p15:clr>
            <a:srgbClr val="A4A3A4"/>
          </p15:clr>
        </p15:guide>
        <p15:guide id="52" pos="4951">
          <p15:clr>
            <a:srgbClr val="A4A3A4"/>
          </p15:clr>
        </p15:guide>
        <p15:guide id="53" pos="5087">
          <p15:clr>
            <a:srgbClr val="A4A3A4"/>
          </p15:clr>
        </p15:guide>
        <p15:guide id="54" pos="5541">
          <p15:clr>
            <a:srgbClr val="A4A3A4"/>
          </p15:clr>
        </p15:guide>
        <p15:guide id="55" pos="5677">
          <p15:clr>
            <a:srgbClr val="A4A3A4"/>
          </p15:clr>
        </p15:guide>
        <p15:guide id="56" pos="6153">
          <p15:clr>
            <a:srgbClr val="A4A3A4"/>
          </p15:clr>
        </p15:guide>
        <p15:guide id="57" pos="6267">
          <p15:clr>
            <a:srgbClr val="A4A3A4"/>
          </p15:clr>
        </p15:guide>
        <p15:guide id="58" pos="6743">
          <p15:clr>
            <a:srgbClr val="A4A3A4"/>
          </p15:clr>
        </p15:guide>
        <p15:guide id="59" pos="6856">
          <p15:clr>
            <a:srgbClr val="A4A3A4"/>
          </p15:clr>
        </p15:guide>
        <p15:guide id="60" orient="horz" pos="3838">
          <p15:clr>
            <a:srgbClr val="A4A3A4"/>
          </p15:clr>
        </p15:guide>
        <p15:guide id="61" orient="horz" pos="2092">
          <p15:clr>
            <a:srgbClr val="A4A3A4"/>
          </p15:clr>
        </p15:guide>
        <p15:guide id="62" orient="horz" pos="2228">
          <p15:clr>
            <a:srgbClr val="A4A3A4"/>
          </p15:clr>
        </p15:guide>
        <p15:guide id="63" orient="horz" pos="845">
          <p15:clr>
            <a:srgbClr val="A4A3A4"/>
          </p15:clr>
        </p15:guide>
        <p15:guide id="64" orient="horz" pos="958">
          <p15:clr>
            <a:srgbClr val="A4A3A4"/>
          </p15:clr>
        </p15:guide>
        <p15:guide id="65" orient="horz" pos="1480">
          <p15:clr>
            <a:srgbClr val="A4A3A4"/>
          </p15:clr>
        </p15:guide>
        <p15:guide id="66" orient="horz" pos="1593">
          <p15:clr>
            <a:srgbClr val="A4A3A4"/>
          </p15:clr>
        </p15:guide>
        <p15:guide id="67" orient="horz" pos="2727">
          <p15:clr>
            <a:srgbClr val="A4A3A4"/>
          </p15:clr>
        </p15:guide>
        <p15:guide id="68" orient="horz" pos="2840">
          <p15:clr>
            <a:srgbClr val="A4A3A4"/>
          </p15:clr>
        </p15:guide>
        <p15:guide id="69" orient="horz" pos="3339">
          <p15:clr>
            <a:srgbClr val="A4A3A4"/>
          </p15:clr>
        </p15:guide>
        <p15:guide id="70" orient="horz" pos="3475">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media" Target="../media/media1.m4a"/><Relationship Id="rId1" Type="http://schemas.openxmlformats.org/officeDocument/2006/relationships/audio" Target="NULL" TargetMode="External"/><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audio" Target="../media/media3.m4a"/><Relationship Id="rId7" Type="http://schemas.openxmlformats.org/officeDocument/2006/relationships/image" Target="../media/image7.png"/><Relationship Id="rId12" Type="http://schemas.openxmlformats.org/officeDocument/2006/relationships/image" Target="../media/image3.png"/><Relationship Id="rId2" Type="http://schemas.microsoft.com/office/2007/relationships/media" Target="../media/media3.m4a"/><Relationship Id="rId1" Type="http://schemas.openxmlformats.org/officeDocument/2006/relationships/tags" Target="../tags/tag1.xml"/><Relationship Id="rId6" Type="http://schemas.openxmlformats.org/officeDocument/2006/relationships/image" Target="../media/image6.png"/><Relationship Id="rId11" Type="http://schemas.openxmlformats.org/officeDocument/2006/relationships/image" Target="../media/image5.svg"/><Relationship Id="rId5" Type="http://schemas.openxmlformats.org/officeDocument/2006/relationships/notesSlide" Target="../notesSlides/notesSlide2.xml"/><Relationship Id="rId10"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image" Target="../media/image9.png"/></Relationships>
</file>

<file path=ppt/slides/_rels/slide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4.xml"/><Relationship Id="rId7" Type="http://schemas.openxmlformats.org/officeDocument/2006/relationships/image" Target="../media/image3.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hyperlink" Target="https://gbihr.org/business-practice-portal/human-rights-and-climate-action" TargetMode="External"/><Relationship Id="rId5" Type="http://schemas.openxmlformats.org/officeDocument/2006/relationships/image" Target="../media/image10.jpeg"/><Relationship Id="rId4" Type="http://schemas.openxmlformats.org/officeDocument/2006/relationships/notesSlide" Target="../notesSlides/notesSlide3.xml"/><Relationship Id="rId9" Type="http://schemas.openxmlformats.org/officeDocument/2006/relationships/image" Target="../media/image5.svg"/></Relationships>
</file>

<file path=ppt/slides/_rels/slide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4.xml"/><Relationship Id="rId7" Type="http://schemas.openxmlformats.org/officeDocument/2006/relationships/image" Target="../media/image3.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1.png"/><Relationship Id="rId5" Type="http://schemas.openxmlformats.org/officeDocument/2006/relationships/hyperlink" Target="https://podcasts.apple.com/us/podcast/climate-episode-1-implementing-human-rights-in-company/id1679373225?i=1000644463551&amp;ign-itscg=30200&amp;ign-itsct=podcast_box_player" TargetMode="External"/><Relationship Id="rId4" Type="http://schemas.openxmlformats.org/officeDocument/2006/relationships/notesSlide" Target="../notesSlides/notesSlide4.xml"/><Relationship Id="rId9" Type="http://schemas.openxmlformats.org/officeDocument/2006/relationships/image" Target="../media/image5.svg"/></Relationships>
</file>

<file path=ppt/slides/_rels/slide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audio" Target="../media/media6.m4a"/><Relationship Id="rId7" Type="http://schemas.openxmlformats.org/officeDocument/2006/relationships/image" Target="../media/image3.png"/><Relationship Id="rId2" Type="http://schemas.microsoft.com/office/2007/relationships/media" Target="../media/media6.m4a"/><Relationship Id="rId1" Type="http://schemas.openxmlformats.org/officeDocument/2006/relationships/tags" Target="../tags/tag2.xml"/><Relationship Id="rId6" Type="http://schemas.openxmlformats.org/officeDocument/2006/relationships/hyperlink" Target="https://gbihr.org/business-practice-portal/human-rights-and-climate-action" TargetMode="External"/><Relationship Id="rId5" Type="http://schemas.openxmlformats.org/officeDocument/2006/relationships/notesSlide" Target="../notesSlides/notesSlide5.xml"/><Relationship Id="rId4" Type="http://schemas.openxmlformats.org/officeDocument/2006/relationships/slideLayout" Target="../slideLayouts/slideLayout4.xml"/><Relationship Id="rId9" Type="http://schemas.openxmlformats.org/officeDocument/2006/relationships/image" Target="../media/image5.svg"/></Relationships>
</file>

<file path=ppt/slides/_rels/slide8.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notesSlide" Target="../notesSlides/notesSlide6.xml"/><Relationship Id="rId7" Type="http://schemas.openxmlformats.org/officeDocument/2006/relationships/hyperlink" Target="https://podcasts.apple.com/us/podcast/climate-episode-3-practical-insights-on-identifying/id1679373225?i=1000644463639&amp;ign-itscg=30200&amp;ign-itsct=podcast_box_player" TargetMode="External"/><Relationship Id="rId2" Type="http://schemas.openxmlformats.org/officeDocument/2006/relationships/slideLayout" Target="../slideLayouts/slideLayout4.xml"/><Relationship Id="rId1" Type="http://schemas.openxmlformats.org/officeDocument/2006/relationships/video" Target="https://player.vimeo.com/video/886879432?app_id=122963" TargetMode="External"/><Relationship Id="rId6" Type="http://schemas.openxmlformats.org/officeDocument/2006/relationships/hyperlink" Target="https://vimeo.com/889899289?share=copy" TargetMode="External"/><Relationship Id="rId5" Type="http://schemas.openxmlformats.org/officeDocument/2006/relationships/image" Target="../media/image5.sv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notesSlide" Target="../notesSlides/notesSlide7.xml"/><Relationship Id="rId7" Type="http://schemas.openxmlformats.org/officeDocument/2006/relationships/hyperlink" Target="https://podcasts.apple.com/us/podcast/climate-episode-2-identifying-the-risks-to-people/id1679373225?i=1000644463640&amp;ign-itscg=30200&amp;ign-itsct=podcast_box_player" TargetMode="External"/><Relationship Id="rId2" Type="http://schemas.openxmlformats.org/officeDocument/2006/relationships/slideLayout" Target="../slideLayouts/slideLayout4.xml"/><Relationship Id="rId1" Type="http://schemas.openxmlformats.org/officeDocument/2006/relationships/video" Target="https://player.vimeo.com/video/889899289?app_id=122963" TargetMode="External"/><Relationship Id="rId6" Type="http://schemas.openxmlformats.org/officeDocument/2006/relationships/hyperlink" Target="https://vimeo.com/889899289?share=copy" TargetMode="External"/><Relationship Id="rId5" Type="http://schemas.openxmlformats.org/officeDocument/2006/relationships/image" Target="../media/image5.sv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hyperlink" Target="https://gbihr.org/updates/how-business-should-be-respecting-human-rights-in-the-transition-to-cleaner-energy" TargetMode="Externa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hyperlink" Target="https://gbihr.org/updates/business-human-rights-and-the-climate-crisis" TargetMode="External"/><Relationship Id="rId5" Type="http://schemas.openxmlformats.org/officeDocument/2006/relationships/hyperlink" Target="https://gbihr.org/images/docs/GBI_Resource_-_Integrating_human_rights_into_climate_action_2024.pdf" TargetMode="External"/><Relationship Id="rId4" Type="http://schemas.openxmlformats.org/officeDocument/2006/relationships/image" Target="../media/image5.svg"/></Relationships>
</file>

<file path=ppt/slides/_rels/slide11.xml.rels><?xml version="1.0" encoding="UTF-8" standalone="yes"?>
<Relationships xmlns="http://schemas.openxmlformats.org/package/2006/relationships"><Relationship Id="rId8" Type="http://schemas.openxmlformats.org/officeDocument/2006/relationships/hyperlink" Target="https://gbihr.org/updates/business-biodiversity-and-human-rights" TargetMode="External"/><Relationship Id="rId3" Type="http://schemas.openxmlformats.org/officeDocument/2006/relationships/notesSlide" Target="../notesSlides/notesSlide9.xml"/><Relationship Id="rId7" Type="http://schemas.openxmlformats.org/officeDocument/2006/relationships/hyperlink" Target="https://gbihr.org/business-practice-portal/business-human-rights-and-the-climate-crisis" TargetMode="External"/><Relationship Id="rId2" Type="http://schemas.openxmlformats.org/officeDocument/2006/relationships/slideLayout" Target="../slideLayouts/slideLayout4.xml"/><Relationship Id="rId1" Type="http://schemas.openxmlformats.org/officeDocument/2006/relationships/video" Target="https://player.vimeo.com/video/727008481?h=a13ded23fc&amp;app_id=122963" TargetMode="External"/><Relationship Id="rId6" Type="http://schemas.openxmlformats.org/officeDocument/2006/relationships/hyperlink" Target="https://gbihr.org/updates/what-companies-need-to-know-about-the-new-human-right-to-a-clean-healthy-and-sustainable-environment" TargetMode="External"/><Relationship Id="rId5" Type="http://schemas.openxmlformats.org/officeDocument/2006/relationships/image" Target="../media/image5.svg"/><Relationship Id="rId10" Type="http://schemas.openxmlformats.org/officeDocument/2006/relationships/image" Target="../media/image14.jpeg"/><Relationship Id="rId4" Type="http://schemas.openxmlformats.org/officeDocument/2006/relationships/image" Target="../media/image4.png"/><Relationship Id="rId9" Type="http://schemas.openxmlformats.org/officeDocument/2006/relationships/hyperlink" Target="https://www.ihrb.org/focus-areas/just-transitions/briefing-connecting-just-transitions-business-human-rights-agendas" TargetMode="Externa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media" Target="../media/media1.m4a"/><Relationship Id="rId1" Type="http://schemas.openxmlformats.org/officeDocument/2006/relationships/audio" Target="NULL" TargetMode="External"/><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8" name="Freeform: Shape 50">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
        <p:nvSpPr>
          <p:cNvPr id="69" name="Oval 52">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
        <p:nvSpPr>
          <p:cNvPr id="70" name="Oval 54">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grpSp>
        <p:nvGrpSpPr>
          <p:cNvPr id="71" name="Group 56">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72" name="Freeform: Shape 57">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ill Sans MT"/>
                <a:ea typeface="+mn-ea"/>
                <a:cs typeface="+mn-cs"/>
              </a:endParaRPr>
            </a:p>
          </p:txBody>
        </p:sp>
        <p:sp>
          <p:nvSpPr>
            <p:cNvPr id="73" name="Freeform: Shape 58">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ill Sans MT"/>
                <a:ea typeface="+mn-ea"/>
                <a:cs typeface="+mn-cs"/>
              </a:endParaRPr>
            </a:p>
          </p:txBody>
        </p:sp>
        <p:sp>
          <p:nvSpPr>
            <p:cNvPr id="74" name="Oval 59">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
          <p:nvSpPr>
            <p:cNvPr id="75" name="Oval 60">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grpSp>
      <p:sp useBgFill="1">
        <p:nvSpPr>
          <p:cNvPr id="76" name="Rectangle 62">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pic>
        <p:nvPicPr>
          <p:cNvPr id="13" name="Picture Placeholder 12" descr="Logo&#10;&#10;Description automatically generated">
            <a:extLst>
              <a:ext uri="{FF2B5EF4-FFF2-40B4-BE49-F238E27FC236}">
                <a16:creationId xmlns:a16="http://schemas.microsoft.com/office/drawing/2014/main" id="{738AC809-F0A2-4B49-8BBA-AD65703D9EBC}"/>
              </a:ext>
            </a:extLst>
          </p:cNvPr>
          <p:cNvPicPr>
            <a:picLocks noGrp="1" noChangeAspect="1"/>
          </p:cNvPicPr>
          <p:nvPr>
            <p:ph type="pic" sz="quarter" idx="13"/>
          </p:nvPr>
        </p:nvPicPr>
        <p:blipFill rotWithShape="1">
          <a:blip r:embed="rId5"/>
          <a:srcRect l="5334" r="-1" b="-1"/>
          <a:stretch/>
        </p:blipFill>
        <p:spPr>
          <a:xfrm>
            <a:off x="20" y="1"/>
            <a:ext cx="12191980" cy="6858000"/>
          </a:xfrm>
          <a:custGeom>
            <a:avLst/>
            <a:gdLst/>
            <a:ahLst/>
            <a:cxnLst/>
            <a:rect l="l" t="t" r="r" b="b"/>
            <a:pathLst>
              <a:path w="12192000" h="6858000">
                <a:moveTo>
                  <a:pt x="0" y="0"/>
                </a:moveTo>
                <a:lnTo>
                  <a:pt x="12192000" y="0"/>
                </a:lnTo>
                <a:lnTo>
                  <a:pt x="12192000" y="6858000"/>
                </a:lnTo>
                <a:lnTo>
                  <a:pt x="0" y="6858000"/>
                </a:lnTo>
                <a:close/>
              </a:path>
            </a:pathLst>
          </a:custGeom>
        </p:spPr>
      </p:pic>
      <p:sp>
        <p:nvSpPr>
          <p:cNvPr id="77" name="Rectangle 64">
            <a:extLst>
              <a:ext uri="{FF2B5EF4-FFF2-40B4-BE49-F238E27FC236}">
                <a16:creationId xmlns:a16="http://schemas.microsoft.com/office/drawing/2014/main" id="{E49CA12F-6E27-4C54-88C4-EE6CE7C473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2"/>
            <a:ext cx="12192000" cy="4857751"/>
          </a:xfrm>
          <a:prstGeom prst="rect">
            <a:avLst/>
          </a:prstGeom>
          <a:gradFill flip="none" rotWithShape="1">
            <a:gsLst>
              <a:gs pos="70000">
                <a:schemeClr val="bg2">
                  <a:alpha val="60000"/>
                </a:schemeClr>
              </a:gs>
              <a:gs pos="26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
        <p:nvSpPr>
          <p:cNvPr id="2" name="Title 1">
            <a:extLst>
              <a:ext uri="{FF2B5EF4-FFF2-40B4-BE49-F238E27FC236}">
                <a16:creationId xmlns:a16="http://schemas.microsoft.com/office/drawing/2014/main" id="{286E938C-9D94-4B05-979A-D39FFC457291}"/>
              </a:ext>
            </a:extLst>
          </p:cNvPr>
          <p:cNvSpPr>
            <a:spLocks noGrp="1"/>
          </p:cNvSpPr>
          <p:nvPr>
            <p:ph type="ctrTitle"/>
          </p:nvPr>
        </p:nvSpPr>
        <p:spPr>
          <a:xfrm>
            <a:off x="575598" y="180458"/>
            <a:ext cx="11535122" cy="984885"/>
          </a:xfrm>
        </p:spPr>
        <p:txBody>
          <a:bodyPr vert="horz" wrap="square" lIns="0" tIns="0" rIns="0" bIns="0" rtlCol="0" anchor="ctr" anchorCtr="0">
            <a:normAutofit fontScale="90000"/>
          </a:bodyPr>
          <a:lstStyle/>
          <a:p>
            <a:r>
              <a:rPr lang="en-US" sz="3700" dirty="0">
                <a:latin typeface="Raleway" panose="020B0503030101060003" pitchFamily="34" charset="0"/>
              </a:rPr>
              <a:t>BUSINESS &amp; HUMAN RIGHTS 101 – LEARNING RESOURCE</a:t>
            </a:r>
            <a:br>
              <a:rPr lang="en-US" sz="3700" dirty="0">
                <a:latin typeface="Raleway" panose="020B0503030101060003" pitchFamily="34" charset="0"/>
              </a:rPr>
            </a:br>
            <a:r>
              <a:rPr lang="en-US" sz="2400" dirty="0">
                <a:latin typeface="Raleway" panose="020B0503030101060003" pitchFamily="34" charset="0"/>
              </a:rPr>
              <a:t>CEE&amp;CA Summer Academy on Business and Human Rights 2024</a:t>
            </a:r>
            <a:endParaRPr lang="en-US" sz="3700" dirty="0">
              <a:latin typeface="Raleway" panose="020B0503030101060003" pitchFamily="34" charset="0"/>
            </a:endParaRPr>
          </a:p>
        </p:txBody>
      </p:sp>
      <p:sp>
        <p:nvSpPr>
          <p:cNvPr id="3" name="Subtitle 2">
            <a:extLst>
              <a:ext uri="{FF2B5EF4-FFF2-40B4-BE49-F238E27FC236}">
                <a16:creationId xmlns:a16="http://schemas.microsoft.com/office/drawing/2014/main" id="{D9A11267-FC52-4990-8D98-010AFABA5544}"/>
              </a:ext>
            </a:extLst>
          </p:cNvPr>
          <p:cNvSpPr>
            <a:spLocks noGrp="1"/>
          </p:cNvSpPr>
          <p:nvPr>
            <p:ph type="body" sz="quarter" idx="14"/>
          </p:nvPr>
        </p:nvSpPr>
        <p:spPr>
          <a:xfrm>
            <a:off x="5534612" y="5330979"/>
            <a:ext cx="6123397" cy="984885"/>
          </a:xfrm>
        </p:spPr>
        <p:txBody>
          <a:bodyPr vert="horz" wrap="square" lIns="0" tIns="0" rIns="0" bIns="0" rtlCol="0" anchor="ctr">
            <a:normAutofit/>
          </a:bodyPr>
          <a:lstStyle/>
          <a:p>
            <a:pPr marL="0" indent="0">
              <a:lnSpc>
                <a:spcPct val="100000"/>
              </a:lnSpc>
            </a:pPr>
            <a:r>
              <a:rPr lang="en-US" sz="2200" dirty="0">
                <a:solidFill>
                  <a:srgbClr val="006092">
                    <a:alpha val="60000"/>
                  </a:srgbClr>
                </a:solidFill>
              </a:rPr>
              <a:t>The Global Business Initiative on Human Rights</a:t>
            </a:r>
          </a:p>
        </p:txBody>
      </p:sp>
      <p:sp>
        <p:nvSpPr>
          <p:cNvPr id="67" name="Rectangle 66">
            <a:extLst>
              <a:ext uri="{FF2B5EF4-FFF2-40B4-BE49-F238E27FC236}">
                <a16:creationId xmlns:a16="http://schemas.microsoft.com/office/drawing/2014/main" id="{5337EA23-6703-4C96-9EEB-A408CBDD6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pic>
        <p:nvPicPr>
          <p:cNvPr id="16" name="5">
            <a:hlinkClick r:id="" action="ppaction://media"/>
            <a:extLst>
              <a:ext uri="{FF2B5EF4-FFF2-40B4-BE49-F238E27FC236}">
                <a16:creationId xmlns:a16="http://schemas.microsoft.com/office/drawing/2014/main" id="{84BBB8C4-0FF5-4920-ACED-F503980026A7}"/>
              </a:ext>
            </a:extLst>
          </p:cNvPr>
          <p:cNvPicPr>
            <a:picLocks noChangeAspect="1"/>
          </p:cNvPicPr>
          <p:nvPr>
            <a:audioFile r:link="rId1"/>
            <p:extLst>
              <p:ext uri="{DAA4B4D4-6D71-4841-9C94-3DE7FCFB9230}">
                <p14:media xmlns:p14="http://schemas.microsoft.com/office/powerpoint/2010/main" r:embed="rId2">
                  <p14:trim st="2100" end="10059"/>
                  <p14:fade in="1250" out="1250"/>
                </p14:media>
              </p:ext>
            </p:extLst>
          </p:nvPr>
        </p:nvPicPr>
        <p:blipFill>
          <a:blip r:embed="rId6"/>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7528142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5000">
        <p159:morph option="byObject"/>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64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FE2E429-C400-290E-E6C9-0167B099F6E0}"/>
              </a:ext>
            </a:extLst>
          </p:cNvPr>
          <p:cNvSpPr/>
          <p:nvPr/>
        </p:nvSpPr>
        <p:spPr>
          <a:xfrm>
            <a:off x="291830" y="1673156"/>
            <a:ext cx="5804170" cy="3927083"/>
          </a:xfrm>
          <a:prstGeom prst="rect">
            <a:avLst/>
          </a:prstGeom>
          <a:solidFill>
            <a:schemeClr val="dk1">
              <a:alpha val="33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Gill Sans MT"/>
              <a:ea typeface="+mn-ea"/>
              <a:cs typeface="+mn-cs"/>
            </a:endParaRPr>
          </a:p>
        </p:txBody>
      </p:sp>
      <p:sp>
        <p:nvSpPr>
          <p:cNvPr id="8" name="Title 14">
            <a:extLst>
              <a:ext uri="{FF2B5EF4-FFF2-40B4-BE49-F238E27FC236}">
                <a16:creationId xmlns:a16="http://schemas.microsoft.com/office/drawing/2014/main" id="{EA669A0A-02F7-DBEB-77E7-CCBC3A158961}"/>
              </a:ext>
            </a:extLst>
          </p:cNvPr>
          <p:cNvSpPr txBox="1">
            <a:spLocks/>
          </p:cNvSpPr>
          <p:nvPr/>
        </p:nvSpPr>
        <p:spPr>
          <a:xfrm>
            <a:off x="471583" y="1257760"/>
            <a:ext cx="6369234" cy="1518499"/>
          </a:xfrm>
          <a:prstGeom prst="rect">
            <a:avLst/>
          </a:prstGeom>
        </p:spPr>
        <p:txBody>
          <a:bodyPr vert="horz" wrap="square" lIns="0" tIns="0" rIns="0" bIns="0" rtlCol="0" anchor="b" anchorCtr="0">
            <a:normAutofit/>
          </a:bodyPr>
          <a:lstStyle>
            <a:lvl1pPr algn="l" defTabSz="914400" rtl="0" eaLnBrk="1" latinLnBrk="0" hangingPunct="1">
              <a:lnSpc>
                <a:spcPct val="90000"/>
              </a:lnSpc>
              <a:spcBef>
                <a:spcPct val="0"/>
              </a:spcBef>
              <a:buNone/>
              <a:defRPr lang="en-US" sz="6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600" b="1" i="0" u="none" strike="noStrike" kern="1200" cap="none" spc="0" normalizeH="0" baseline="0" noProof="0">
                <a:ln>
                  <a:noFill/>
                </a:ln>
                <a:solidFill>
                  <a:prstClr val="white"/>
                </a:solidFill>
                <a:effectLst/>
                <a:uLnTx/>
                <a:uFillTx/>
                <a:latin typeface="Raleway" panose="020B0503030101060003" pitchFamily="34" charset="0"/>
                <a:ea typeface="Times New Roman" panose="02020603050405020304" pitchFamily="18" charset="0"/>
                <a:cs typeface="Arial" panose="020B0604020202020204" pitchFamily="34" charset="0"/>
              </a:rPr>
              <a:t>Module 4.0</a:t>
            </a:r>
            <a:endParaRPr kumimoji="0" lang="en-GB" sz="6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j-cs"/>
            </a:endParaRPr>
          </a:p>
        </p:txBody>
      </p:sp>
      <p:sp>
        <p:nvSpPr>
          <p:cNvPr id="9" name="Subtitle 15">
            <a:extLst>
              <a:ext uri="{FF2B5EF4-FFF2-40B4-BE49-F238E27FC236}">
                <a16:creationId xmlns:a16="http://schemas.microsoft.com/office/drawing/2014/main" id="{EA16FEDE-55E6-A5EB-95B2-5972922D89E5}"/>
              </a:ext>
            </a:extLst>
          </p:cNvPr>
          <p:cNvSpPr txBox="1">
            <a:spLocks/>
          </p:cNvSpPr>
          <p:nvPr/>
        </p:nvSpPr>
        <p:spPr>
          <a:xfrm>
            <a:off x="459422" y="3002948"/>
            <a:ext cx="5437187" cy="2265216"/>
          </a:xfrm>
          <a:prstGeom prst="rect">
            <a:avLst/>
          </a:prstGeom>
        </p:spPr>
        <p:txBody>
          <a:bodyPr vert="horz" wrap="square" lIns="0" tIns="0" rIns="0" bIns="0" rtlCol="0">
            <a:normAutofit/>
          </a:bodyPr>
          <a:lstStyle>
            <a:lvl1pPr marL="228600" indent="-228600" algn="l" defTabSz="914400" rtl="0" eaLnBrk="1" latinLnBrk="0" hangingPunct="1">
              <a:lnSpc>
                <a:spcPct val="110000"/>
              </a:lnSpc>
              <a:spcBef>
                <a:spcPts val="1000"/>
              </a:spcBef>
              <a:spcAft>
                <a:spcPts val="800"/>
              </a:spcAft>
              <a:buFont typeface="Arial" panose="020B0604020202020204" pitchFamily="34" charset="0"/>
              <a:buNone/>
              <a:defRPr sz="2400" kern="1200">
                <a:solidFill>
                  <a:schemeClr val="tx1">
                    <a:alpha val="60000"/>
                  </a:schemeClr>
                </a:solidFill>
                <a:latin typeface="+mn-lt"/>
                <a:ea typeface="+mn-ea"/>
                <a:cs typeface="+mn-cs"/>
              </a:defRPr>
            </a:lvl1pPr>
            <a:lvl2pPr marL="6858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2pPr>
            <a:lvl3pPr marL="11430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3pPr>
            <a:lvl4pPr marL="16002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4pPr>
            <a:lvl5pPr marL="20574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3200" b="1" i="0" u="none" strike="noStrike" kern="1200" cap="none" spc="0" normalizeH="0" baseline="0" noProof="0" dirty="0">
                <a:ln>
                  <a:noFill/>
                </a:ln>
                <a:solidFill>
                  <a:prstClr val="white"/>
                </a:solidFill>
                <a:effectLst/>
                <a:uLnTx/>
                <a:uFillTx/>
                <a:latin typeface="Raleway" panose="020B0503030101060003" pitchFamily="34" charset="0"/>
                <a:ea typeface="Times New Roman" panose="02020603050405020304" pitchFamily="18" charset="0"/>
                <a:cs typeface="Arial" panose="020B0604020202020204" pitchFamily="34" charset="0"/>
              </a:rPr>
              <a:t>THEMATIC CHALLENGES: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3200" b="1" i="0" u="none" strike="noStrike" kern="1200" cap="none" spc="0" normalizeH="0" baseline="0" noProof="0" dirty="0">
                <a:ln>
                  <a:noFill/>
                </a:ln>
                <a:solidFill>
                  <a:srgbClr val="CCE8DA"/>
                </a:solidFill>
                <a:effectLst/>
                <a:uLnTx/>
                <a:uFillTx/>
                <a:latin typeface="Raleway" panose="020B0503030101060003" pitchFamily="34" charset="0"/>
                <a:ea typeface="Times New Roman" panose="02020603050405020304" pitchFamily="18" charset="0"/>
                <a:cs typeface="Arial" panose="020B0604020202020204" pitchFamily="34" charset="0"/>
              </a:rPr>
              <a:t>Company climate action &amp; human rights</a:t>
            </a:r>
            <a:endParaRPr kumimoji="0" lang="en-GB" sz="2800" b="1" i="0" u="none" strike="noStrike" kern="1200" cap="none" spc="0" normalizeH="0" baseline="0" noProof="0" dirty="0">
              <a:ln>
                <a:noFill/>
              </a:ln>
              <a:solidFill>
                <a:srgbClr val="CCE8DA"/>
              </a:solidFill>
              <a:effectLst/>
              <a:uLnTx/>
              <a:uFillTx/>
              <a:latin typeface="Raleway" panose="020B0503030101060003"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00000"/>
              </a:lnSpc>
              <a:spcBef>
                <a:spcPts val="1000"/>
              </a:spcBef>
              <a:spcAft>
                <a:spcPts val="80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white">
                  <a:alpha val="60000"/>
                </a:prstClr>
              </a:solidFill>
              <a:effectLst/>
              <a:uLnTx/>
              <a:uFillTx/>
              <a:latin typeface="Gill Sans MT"/>
              <a:ea typeface="+mn-ea"/>
              <a:cs typeface="+mn-cs"/>
            </a:endParaRPr>
          </a:p>
        </p:txBody>
      </p:sp>
      <p:pic>
        <p:nvPicPr>
          <p:cNvPr id="3" name="Graphic 2" descr="End with solid fill">
            <a:extLst>
              <a:ext uri="{FF2B5EF4-FFF2-40B4-BE49-F238E27FC236}">
                <a16:creationId xmlns:a16="http://schemas.microsoft.com/office/drawing/2014/main" id="{887423E9-4009-6C28-C10F-F7B67F68B55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55628" y="6099258"/>
            <a:ext cx="450000" cy="450000"/>
          </a:xfrm>
          <a:prstGeom prst="rect">
            <a:avLst/>
          </a:prstGeom>
        </p:spPr>
      </p:pic>
    </p:spTree>
    <p:extLst>
      <p:ext uri="{BB962C8B-B14F-4D97-AF65-F5344CB8AC3E}">
        <p14:creationId xmlns:p14="http://schemas.microsoft.com/office/powerpoint/2010/main" val="21521706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6">
            <a:extLst>
              <a:ext uri="{FF2B5EF4-FFF2-40B4-BE49-F238E27FC236}">
                <a16:creationId xmlns:a16="http://schemas.microsoft.com/office/drawing/2014/main" id="{B726C4C4-F4B5-9E8D-347D-83E11F35F017}"/>
              </a:ext>
            </a:extLst>
          </p:cNvPr>
          <p:cNvSpPr>
            <a:spLocks noGrp="1"/>
          </p:cNvSpPr>
          <p:nvPr>
            <p:ph type="subTitle" idx="1"/>
          </p:nvPr>
        </p:nvSpPr>
        <p:spPr>
          <a:xfrm>
            <a:off x="527455" y="1161072"/>
            <a:ext cx="11155463" cy="4159957"/>
          </a:xfrm>
          <a:solidFill>
            <a:schemeClr val="tx1"/>
          </a:solidFill>
        </p:spPr>
        <p:txBody>
          <a:bodyPr/>
          <a:lstStyle/>
          <a:p>
            <a:pPr algn="ctr" fontAlgn="base"/>
            <a:br>
              <a:rPr lang="en-GB" b="1" i="0" dirty="0">
                <a:solidFill>
                  <a:srgbClr val="006093"/>
                </a:solidFill>
                <a:effectLst/>
                <a:latin typeface="Raleway" panose="020B0503030101060003" pitchFamily="34" charset="0"/>
              </a:rPr>
            </a:br>
            <a:r>
              <a:rPr lang="en-GB" sz="2800" b="1" i="0" dirty="0">
                <a:solidFill>
                  <a:srgbClr val="006093"/>
                </a:solidFill>
                <a:effectLst/>
                <a:latin typeface="Raleway" panose="020B0503030101060003" pitchFamily="34" charset="0"/>
              </a:rPr>
              <a:t>Bringing a human rights lens to company climate action</a:t>
            </a:r>
          </a:p>
          <a:p>
            <a:pPr algn="ctr" fontAlgn="base"/>
            <a:br>
              <a:rPr lang="en-GB" sz="2000" b="0" i="0" dirty="0">
                <a:solidFill>
                  <a:srgbClr val="09090C"/>
                </a:solidFill>
                <a:effectLst/>
                <a:latin typeface="Raleway" panose="020B0503030101060003" pitchFamily="34" charset="0"/>
              </a:rPr>
            </a:br>
            <a:r>
              <a:rPr lang="en-GB" sz="2000" b="0" i="0" dirty="0">
                <a:solidFill>
                  <a:srgbClr val="09090C"/>
                </a:solidFill>
                <a:effectLst/>
                <a:latin typeface="Raleway" panose="020B0503030101060003" pitchFamily="34" charset="0"/>
              </a:rPr>
              <a:t>Businesses globally are intensifying efforts to mitigate the impacts of the climate crisis, including setting targets to reduce their greenhouse gas (GHG) emissions. </a:t>
            </a:r>
            <a:br>
              <a:rPr lang="en-GB" sz="2000" b="0" i="0" dirty="0">
                <a:solidFill>
                  <a:srgbClr val="09090C"/>
                </a:solidFill>
                <a:effectLst/>
                <a:latin typeface="Raleway" panose="020B0503030101060003" pitchFamily="34" charset="0"/>
              </a:rPr>
            </a:br>
            <a:r>
              <a:rPr lang="en-GB" sz="2000" b="0" i="0" dirty="0">
                <a:solidFill>
                  <a:srgbClr val="09090C"/>
                </a:solidFill>
                <a:effectLst/>
                <a:latin typeface="Raleway" panose="020B0503030101060003" pitchFamily="34" charset="0"/>
              </a:rPr>
              <a:t>It is clear that these efforts should not come at the expense of respecting human rights. </a:t>
            </a:r>
            <a:br>
              <a:rPr lang="en-GB" sz="2000" b="0" i="0" dirty="0">
                <a:solidFill>
                  <a:srgbClr val="09090C"/>
                </a:solidFill>
                <a:effectLst/>
                <a:latin typeface="Raleway" panose="020B0503030101060003" pitchFamily="34" charset="0"/>
              </a:rPr>
            </a:br>
            <a:r>
              <a:rPr lang="en-GB" sz="2000" b="0" i="0" dirty="0">
                <a:solidFill>
                  <a:srgbClr val="09090C"/>
                </a:solidFill>
                <a:effectLst/>
                <a:latin typeface="Raleway" panose="020B0503030101060003" pitchFamily="34" charset="0"/>
              </a:rPr>
              <a:t>And there is a growing expectation from stakeholders, including investors, employees, regulators, and civil society, for business to address both human </a:t>
            </a:r>
            <a:br>
              <a:rPr lang="en-GB" sz="2000" b="0" i="0" dirty="0">
                <a:solidFill>
                  <a:srgbClr val="09090C"/>
                </a:solidFill>
                <a:effectLst/>
                <a:latin typeface="Raleway" panose="020B0503030101060003" pitchFamily="34" charset="0"/>
              </a:rPr>
            </a:br>
            <a:r>
              <a:rPr lang="en-GB" sz="2000" b="0" i="0" dirty="0">
                <a:solidFill>
                  <a:srgbClr val="09090C"/>
                </a:solidFill>
                <a:effectLst/>
                <a:latin typeface="Raleway" panose="020B0503030101060003" pitchFamily="34" charset="0"/>
              </a:rPr>
              <a:t>rights and environment, including climate, more holistically. </a:t>
            </a:r>
            <a:endParaRPr lang="en-GB" b="0" i="0" dirty="0">
              <a:solidFill>
                <a:srgbClr val="09090C"/>
              </a:solidFill>
              <a:effectLst/>
              <a:latin typeface="Raleway" panose="020B0503030101060003" pitchFamily="34" charset="0"/>
            </a:endParaRPr>
          </a:p>
          <a:p>
            <a:endParaRPr lang="en-GB" dirty="0"/>
          </a:p>
        </p:txBody>
      </p:sp>
      <p:pic>
        <p:nvPicPr>
          <p:cNvPr id="10" name="Climate 1">
            <a:hlinkClick r:id="" action="ppaction://media"/>
            <a:extLst>
              <a:ext uri="{FF2B5EF4-FFF2-40B4-BE49-F238E27FC236}">
                <a16:creationId xmlns:a16="http://schemas.microsoft.com/office/drawing/2014/main" id="{F441D231-0C50-270A-1D88-13B8DB3C8CA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851525" y="3184525"/>
            <a:ext cx="487363" cy="487363"/>
          </a:xfrm>
          <a:prstGeom prst="rect">
            <a:avLst/>
          </a:prstGeom>
        </p:spPr>
      </p:pic>
      <p:pic>
        <p:nvPicPr>
          <p:cNvPr id="11" name="Graphic 10" descr="End with solid fill">
            <a:extLst>
              <a:ext uri="{FF2B5EF4-FFF2-40B4-BE49-F238E27FC236}">
                <a16:creationId xmlns:a16="http://schemas.microsoft.com/office/drawing/2014/main" id="{68F23458-CA51-3845-E58F-5C18E07C200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255628" y="6099258"/>
            <a:ext cx="450000" cy="450000"/>
          </a:xfrm>
          <a:prstGeom prst="rect">
            <a:avLst/>
          </a:prstGeom>
        </p:spPr>
      </p:pic>
    </p:spTree>
    <p:extLst>
      <p:ext uri="{BB962C8B-B14F-4D97-AF65-F5344CB8AC3E}">
        <p14:creationId xmlns:p14="http://schemas.microsoft.com/office/powerpoint/2010/main" val="841635278"/>
      </p:ext>
    </p:extLst>
  </p:cSld>
  <p:clrMapOvr>
    <a:masterClrMapping/>
  </p:clrMapOvr>
  <mc:AlternateContent xmlns:mc="http://schemas.openxmlformats.org/markup-compatibility/2006" xmlns:p14="http://schemas.microsoft.com/office/powerpoint/2010/main">
    <mc:Choice Requires="p14">
      <p:transition spd="slow" p14:dur="2000" advTm="30851"/>
    </mc:Choice>
    <mc:Fallback xmlns="">
      <p:transition spd="slow" advTm="308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1999"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A888BC71-3FE3-ED0A-CABF-63BA05EB10CB}"/>
              </a:ext>
            </a:extLst>
          </p:cNvPr>
          <p:cNvSpPr>
            <a:spLocks noGrp="1"/>
          </p:cNvSpPr>
          <p:nvPr>
            <p:ph type="sldNum" sz="quarter" idx="12"/>
          </p:nvPr>
        </p:nvSpPr>
        <p:spPr/>
        <p:txBody>
          <a:bodyPr/>
          <a:lstStyle/>
          <a:p>
            <a:endParaRPr lang="en-US" dirty="0"/>
          </a:p>
        </p:txBody>
      </p:sp>
      <p:sp>
        <p:nvSpPr>
          <p:cNvPr id="7" name="Subtitle 6">
            <a:extLst>
              <a:ext uri="{FF2B5EF4-FFF2-40B4-BE49-F238E27FC236}">
                <a16:creationId xmlns:a16="http://schemas.microsoft.com/office/drawing/2014/main" id="{B726C4C4-F4B5-9E8D-347D-83E11F35F017}"/>
              </a:ext>
            </a:extLst>
          </p:cNvPr>
          <p:cNvSpPr>
            <a:spLocks noGrp="1"/>
          </p:cNvSpPr>
          <p:nvPr>
            <p:ph type="subTitle" idx="1"/>
          </p:nvPr>
        </p:nvSpPr>
        <p:spPr>
          <a:xfrm>
            <a:off x="527456" y="593388"/>
            <a:ext cx="10781860" cy="5394028"/>
          </a:xfrm>
          <a:solidFill>
            <a:schemeClr val="tx1"/>
          </a:solidFill>
        </p:spPr>
        <p:txBody>
          <a:bodyPr/>
          <a:lstStyle/>
          <a:p>
            <a:pPr algn="ctr" fontAlgn="base"/>
            <a:br>
              <a:rPr lang="en-GB" b="1" i="0" dirty="0">
                <a:solidFill>
                  <a:srgbClr val="006093"/>
                </a:solidFill>
                <a:effectLst/>
                <a:latin typeface="Raleway" panose="020B0503030101060003" pitchFamily="34" charset="0"/>
              </a:rPr>
            </a:br>
            <a:r>
              <a:rPr lang="en-GB" sz="2800" b="1" i="0" dirty="0">
                <a:solidFill>
                  <a:srgbClr val="006093"/>
                </a:solidFill>
                <a:effectLst/>
                <a:latin typeface="Raleway" panose="020B0503030101060003" pitchFamily="34" charset="0"/>
              </a:rPr>
              <a:t>What </a:t>
            </a:r>
            <a:r>
              <a:rPr lang="en-GB" sz="2800" b="1" dirty="0">
                <a:solidFill>
                  <a:srgbClr val="006093"/>
                </a:solidFill>
                <a:latin typeface="Raleway" panose="020B0503030101060003" pitchFamily="34" charset="0"/>
              </a:rPr>
              <a:t>types of climate action activities do companies need </a:t>
            </a:r>
            <a:br>
              <a:rPr lang="en-GB" sz="2800" b="1" dirty="0">
                <a:solidFill>
                  <a:srgbClr val="006093"/>
                </a:solidFill>
                <a:latin typeface="Raleway" panose="020B0503030101060003" pitchFamily="34" charset="0"/>
              </a:rPr>
            </a:br>
            <a:r>
              <a:rPr lang="en-GB" sz="2800" b="1" dirty="0">
                <a:solidFill>
                  <a:srgbClr val="006093"/>
                </a:solidFill>
                <a:latin typeface="Raleway" panose="020B0503030101060003" pitchFamily="34" charset="0"/>
              </a:rPr>
              <a:t>to be doing human rights due diligence on?</a:t>
            </a:r>
          </a:p>
          <a:p>
            <a:pPr algn="ctr" fontAlgn="base"/>
            <a:endParaRPr lang="en-GB" sz="2800" b="1" dirty="0">
              <a:solidFill>
                <a:srgbClr val="006093"/>
              </a:solidFill>
              <a:latin typeface="Raleway" panose="020B0503030101060003" pitchFamily="34" charset="0"/>
            </a:endParaRPr>
          </a:p>
          <a:p>
            <a:endParaRPr lang="en-GB" dirty="0"/>
          </a:p>
        </p:txBody>
      </p:sp>
      <p:grpSp>
        <p:nvGrpSpPr>
          <p:cNvPr id="16" name="Group 15">
            <a:extLst>
              <a:ext uri="{FF2B5EF4-FFF2-40B4-BE49-F238E27FC236}">
                <a16:creationId xmlns:a16="http://schemas.microsoft.com/office/drawing/2014/main" id="{01DFA757-26C7-7471-2D60-779B11A0C592}"/>
              </a:ext>
            </a:extLst>
          </p:cNvPr>
          <p:cNvGrpSpPr/>
          <p:nvPr/>
        </p:nvGrpSpPr>
        <p:grpSpPr>
          <a:xfrm>
            <a:off x="2411793" y="2204164"/>
            <a:ext cx="6538325" cy="1114581"/>
            <a:chOff x="2411793" y="2466816"/>
            <a:chExt cx="6538325" cy="1114581"/>
          </a:xfrm>
        </p:grpSpPr>
        <p:pic>
          <p:nvPicPr>
            <p:cNvPr id="3" name="Picture 2">
              <a:extLst>
                <a:ext uri="{FF2B5EF4-FFF2-40B4-BE49-F238E27FC236}">
                  <a16:creationId xmlns:a16="http://schemas.microsoft.com/office/drawing/2014/main" id="{211660B0-D9C2-0AEE-2B01-154CC64468AF}"/>
                </a:ext>
              </a:extLst>
            </p:cNvPr>
            <p:cNvPicPr>
              <a:picLocks noChangeAspect="1"/>
            </p:cNvPicPr>
            <p:nvPr/>
          </p:nvPicPr>
          <p:blipFill rotWithShape="1">
            <a:blip r:embed="rId6"/>
            <a:srcRect r="82098"/>
            <a:stretch/>
          </p:blipFill>
          <p:spPr>
            <a:xfrm>
              <a:off x="2411793" y="2466816"/>
              <a:ext cx="1197172" cy="1114581"/>
            </a:xfrm>
            <a:prstGeom prst="rect">
              <a:avLst/>
            </a:prstGeom>
          </p:spPr>
        </p:pic>
        <p:pic>
          <p:nvPicPr>
            <p:cNvPr id="4" name="Picture 3">
              <a:extLst>
                <a:ext uri="{FF2B5EF4-FFF2-40B4-BE49-F238E27FC236}">
                  <a16:creationId xmlns:a16="http://schemas.microsoft.com/office/drawing/2014/main" id="{9A042223-8491-02D7-FE6F-B97F42807AED}"/>
                </a:ext>
              </a:extLst>
            </p:cNvPr>
            <p:cNvPicPr>
              <a:picLocks noChangeAspect="1"/>
            </p:cNvPicPr>
            <p:nvPr/>
          </p:nvPicPr>
          <p:blipFill rotWithShape="1">
            <a:blip r:embed="rId6"/>
            <a:srcRect l="18241" t="54218"/>
            <a:stretch/>
          </p:blipFill>
          <p:spPr>
            <a:xfrm>
              <a:off x="3482505" y="2739787"/>
              <a:ext cx="5467613" cy="510273"/>
            </a:xfrm>
            <a:prstGeom prst="rect">
              <a:avLst/>
            </a:prstGeom>
          </p:spPr>
        </p:pic>
      </p:grpSp>
      <p:grpSp>
        <p:nvGrpSpPr>
          <p:cNvPr id="17" name="Group 16">
            <a:extLst>
              <a:ext uri="{FF2B5EF4-FFF2-40B4-BE49-F238E27FC236}">
                <a16:creationId xmlns:a16="http://schemas.microsoft.com/office/drawing/2014/main" id="{9712F897-50BE-BAD7-D908-82F63EBC44F2}"/>
              </a:ext>
            </a:extLst>
          </p:cNvPr>
          <p:cNvGrpSpPr/>
          <p:nvPr/>
        </p:nvGrpSpPr>
        <p:grpSpPr>
          <a:xfrm>
            <a:off x="2411793" y="3182680"/>
            <a:ext cx="7140771" cy="1114581"/>
            <a:chOff x="2411793" y="3445332"/>
            <a:chExt cx="7140771" cy="1114581"/>
          </a:xfrm>
        </p:grpSpPr>
        <p:pic>
          <p:nvPicPr>
            <p:cNvPr id="8" name="Picture 7">
              <a:extLst>
                <a:ext uri="{FF2B5EF4-FFF2-40B4-BE49-F238E27FC236}">
                  <a16:creationId xmlns:a16="http://schemas.microsoft.com/office/drawing/2014/main" id="{A9A06091-6384-8A06-3DCA-07141687B268}"/>
                </a:ext>
              </a:extLst>
            </p:cNvPr>
            <p:cNvPicPr>
              <a:picLocks noChangeAspect="1"/>
            </p:cNvPicPr>
            <p:nvPr/>
          </p:nvPicPr>
          <p:blipFill rotWithShape="1">
            <a:blip r:embed="rId7"/>
            <a:srcRect l="15376" t="59111" r="6249" b="12195"/>
            <a:stretch/>
          </p:blipFill>
          <p:spPr>
            <a:xfrm>
              <a:off x="3482505" y="3685993"/>
              <a:ext cx="6070059" cy="358090"/>
            </a:xfrm>
            <a:prstGeom prst="rect">
              <a:avLst/>
            </a:prstGeom>
          </p:spPr>
        </p:pic>
        <p:pic>
          <p:nvPicPr>
            <p:cNvPr id="9" name="Picture 8">
              <a:extLst>
                <a:ext uri="{FF2B5EF4-FFF2-40B4-BE49-F238E27FC236}">
                  <a16:creationId xmlns:a16="http://schemas.microsoft.com/office/drawing/2014/main" id="{A88560E2-3CEF-1B3D-3B81-96F384994AD8}"/>
                </a:ext>
              </a:extLst>
            </p:cNvPr>
            <p:cNvPicPr>
              <a:picLocks noChangeAspect="1"/>
            </p:cNvPicPr>
            <p:nvPr/>
          </p:nvPicPr>
          <p:blipFill rotWithShape="1">
            <a:blip r:embed="rId7"/>
            <a:srcRect t="10687" r="85084"/>
            <a:stretch/>
          </p:blipFill>
          <p:spPr>
            <a:xfrm>
              <a:off x="2411793" y="3445332"/>
              <a:ext cx="1155193" cy="1114581"/>
            </a:xfrm>
            <a:prstGeom prst="rect">
              <a:avLst/>
            </a:prstGeom>
          </p:spPr>
        </p:pic>
      </p:grpSp>
      <p:grpSp>
        <p:nvGrpSpPr>
          <p:cNvPr id="18" name="Group 17">
            <a:extLst>
              <a:ext uri="{FF2B5EF4-FFF2-40B4-BE49-F238E27FC236}">
                <a16:creationId xmlns:a16="http://schemas.microsoft.com/office/drawing/2014/main" id="{56F6F4AD-CA83-652C-E009-0E299CFE79BE}"/>
              </a:ext>
            </a:extLst>
          </p:cNvPr>
          <p:cNvGrpSpPr/>
          <p:nvPr/>
        </p:nvGrpSpPr>
        <p:grpSpPr>
          <a:xfrm>
            <a:off x="2440978" y="4042260"/>
            <a:ext cx="6420923" cy="1074466"/>
            <a:chOff x="2440978" y="4304912"/>
            <a:chExt cx="6420923" cy="1074466"/>
          </a:xfrm>
        </p:grpSpPr>
        <p:pic>
          <p:nvPicPr>
            <p:cNvPr id="11" name="Picture 10">
              <a:extLst>
                <a:ext uri="{FF2B5EF4-FFF2-40B4-BE49-F238E27FC236}">
                  <a16:creationId xmlns:a16="http://schemas.microsoft.com/office/drawing/2014/main" id="{045D5135-36E7-C7A3-1E78-4A7B306A5615}"/>
                </a:ext>
              </a:extLst>
            </p:cNvPr>
            <p:cNvPicPr>
              <a:picLocks noChangeAspect="1"/>
            </p:cNvPicPr>
            <p:nvPr/>
          </p:nvPicPr>
          <p:blipFill rotWithShape="1">
            <a:blip r:embed="rId8"/>
            <a:srcRect t="8302" r="87271"/>
            <a:stretch/>
          </p:blipFill>
          <p:spPr>
            <a:xfrm>
              <a:off x="2440978" y="4304912"/>
              <a:ext cx="1070712" cy="1074466"/>
            </a:xfrm>
            <a:prstGeom prst="rect">
              <a:avLst/>
            </a:prstGeom>
          </p:spPr>
        </p:pic>
        <p:pic>
          <p:nvPicPr>
            <p:cNvPr id="12" name="Picture 11">
              <a:extLst>
                <a:ext uri="{FF2B5EF4-FFF2-40B4-BE49-F238E27FC236}">
                  <a16:creationId xmlns:a16="http://schemas.microsoft.com/office/drawing/2014/main" id="{B0E62B97-A0BC-CA5C-B1FA-03DBCD158A80}"/>
                </a:ext>
              </a:extLst>
            </p:cNvPr>
            <p:cNvPicPr>
              <a:picLocks noChangeAspect="1"/>
            </p:cNvPicPr>
            <p:nvPr/>
          </p:nvPicPr>
          <p:blipFill rotWithShape="1">
            <a:blip r:embed="rId8"/>
            <a:srcRect l="13923" t="57109" r="22241" b="4702"/>
            <a:stretch/>
          </p:blipFill>
          <p:spPr>
            <a:xfrm>
              <a:off x="3492233" y="4516958"/>
              <a:ext cx="5369668" cy="447473"/>
            </a:xfrm>
            <a:prstGeom prst="rect">
              <a:avLst/>
            </a:prstGeom>
          </p:spPr>
        </p:pic>
      </p:grpSp>
      <p:grpSp>
        <p:nvGrpSpPr>
          <p:cNvPr id="19" name="Group 18">
            <a:extLst>
              <a:ext uri="{FF2B5EF4-FFF2-40B4-BE49-F238E27FC236}">
                <a16:creationId xmlns:a16="http://schemas.microsoft.com/office/drawing/2014/main" id="{3BE04390-BA50-776B-CCAA-BB3A534E51C9}"/>
              </a:ext>
            </a:extLst>
          </p:cNvPr>
          <p:cNvGrpSpPr/>
          <p:nvPr/>
        </p:nvGrpSpPr>
        <p:grpSpPr>
          <a:xfrm>
            <a:off x="2402066" y="4845211"/>
            <a:ext cx="6683573" cy="1074466"/>
            <a:chOff x="2402066" y="5107863"/>
            <a:chExt cx="6683573" cy="1074466"/>
          </a:xfrm>
        </p:grpSpPr>
        <p:pic>
          <p:nvPicPr>
            <p:cNvPr id="14" name="Picture 13">
              <a:extLst>
                <a:ext uri="{FF2B5EF4-FFF2-40B4-BE49-F238E27FC236}">
                  <a16:creationId xmlns:a16="http://schemas.microsoft.com/office/drawing/2014/main" id="{0886FEC9-9D4E-0C91-1CEF-4AA35C26DFB2}"/>
                </a:ext>
              </a:extLst>
            </p:cNvPr>
            <p:cNvPicPr>
              <a:picLocks noChangeAspect="1"/>
            </p:cNvPicPr>
            <p:nvPr/>
          </p:nvPicPr>
          <p:blipFill rotWithShape="1">
            <a:blip r:embed="rId9"/>
            <a:srcRect t="9041" r="88051"/>
            <a:stretch/>
          </p:blipFill>
          <p:spPr>
            <a:xfrm>
              <a:off x="2402066" y="5107863"/>
              <a:ext cx="1041527" cy="1074466"/>
            </a:xfrm>
            <a:prstGeom prst="rect">
              <a:avLst/>
            </a:prstGeom>
          </p:spPr>
        </p:pic>
        <p:pic>
          <p:nvPicPr>
            <p:cNvPr id="15" name="Picture 14">
              <a:extLst>
                <a:ext uri="{FF2B5EF4-FFF2-40B4-BE49-F238E27FC236}">
                  <a16:creationId xmlns:a16="http://schemas.microsoft.com/office/drawing/2014/main" id="{0FAB7B65-8A5A-9BB1-B12C-4D479D36FFFB}"/>
                </a:ext>
              </a:extLst>
            </p:cNvPr>
            <p:cNvPicPr>
              <a:picLocks noChangeAspect="1"/>
            </p:cNvPicPr>
            <p:nvPr/>
          </p:nvPicPr>
          <p:blipFill rotWithShape="1">
            <a:blip r:embed="rId9"/>
            <a:srcRect l="13549" t="57831" r="22505"/>
            <a:stretch/>
          </p:blipFill>
          <p:spPr>
            <a:xfrm>
              <a:off x="3511690" y="5359589"/>
              <a:ext cx="5573949" cy="498134"/>
            </a:xfrm>
            <a:prstGeom prst="rect">
              <a:avLst/>
            </a:prstGeom>
          </p:spPr>
        </p:pic>
      </p:grpSp>
      <p:pic>
        <p:nvPicPr>
          <p:cNvPr id="10" name="Graphic 9" descr="End with solid fill">
            <a:extLst>
              <a:ext uri="{FF2B5EF4-FFF2-40B4-BE49-F238E27FC236}">
                <a16:creationId xmlns:a16="http://schemas.microsoft.com/office/drawing/2014/main" id="{F7E06CA9-305D-6F4D-1411-37106829DC1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1255628" y="6099258"/>
            <a:ext cx="450000" cy="450000"/>
          </a:xfrm>
          <a:prstGeom prst="rect">
            <a:avLst/>
          </a:prstGeom>
        </p:spPr>
      </p:pic>
      <p:pic>
        <p:nvPicPr>
          <p:cNvPr id="2" name="Climate 4 new">
            <a:hlinkClick r:id="" action="ppaction://media"/>
            <a:extLst>
              <a:ext uri="{FF2B5EF4-FFF2-40B4-BE49-F238E27FC236}">
                <a16:creationId xmlns:a16="http://schemas.microsoft.com/office/drawing/2014/main" id="{ABAE38AA-139D-ECF5-F65E-87120966CE6E}"/>
              </a:ext>
            </a:extLst>
          </p:cNvPr>
          <p:cNvPicPr>
            <a:picLocks noChangeAspect="1"/>
          </p:cNvPicPr>
          <p:nvPr>
            <a:audioFile r:link="rId3"/>
            <p:extLst>
              <p:ext uri="{DAA4B4D4-6D71-4841-9C94-3DE7FCFB9230}">
                <p14:media xmlns:p14="http://schemas.microsoft.com/office/powerpoint/2010/main" r:embed="rId2"/>
              </p:ext>
            </p:extLst>
          </p:nvPr>
        </p:nvPicPr>
        <p:blipFill>
          <a:blip r:embed="rId12"/>
          <a:stretch>
            <a:fillRect/>
          </a:stretch>
        </p:blipFill>
        <p:spPr>
          <a:xfrm>
            <a:off x="5851525" y="3184525"/>
            <a:ext cx="487363" cy="487363"/>
          </a:xfrm>
          <a:prstGeom prst="rect">
            <a:avLst/>
          </a:prstGeom>
        </p:spPr>
      </p:pic>
    </p:spTree>
    <p:custDataLst>
      <p:tags r:id="rId1"/>
    </p:custDataLst>
    <p:extLst>
      <p:ext uri="{BB962C8B-B14F-4D97-AF65-F5344CB8AC3E}">
        <p14:creationId xmlns:p14="http://schemas.microsoft.com/office/powerpoint/2010/main" val="5629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4490" fill="hold"/>
                                        <p:tgtEl>
                                          <p:spTgt spid="2"/>
                                        </p:tgtEl>
                                      </p:cBhvr>
                                    </p:cmd>
                                  </p:childTnLst>
                                </p:cTn>
                              </p:par>
                              <p:par>
                                <p:cTn id="7" presetID="10" presetClass="entr" presetSubtype="0" fill="hold" nodeType="withEffect">
                                  <p:stCondLst>
                                    <p:cond delay="14200"/>
                                  </p:stCondLst>
                                  <p:childTnLst>
                                    <p:set>
                                      <p:cBhvr>
                                        <p:cTn id="8" dur="1" fill="hold">
                                          <p:stCondLst>
                                            <p:cond delay="0"/>
                                          </p:stCondLst>
                                        </p:cTn>
                                        <p:tgtEl>
                                          <p:spTgt spid="16"/>
                                        </p:tgtEl>
                                        <p:attrNameLst>
                                          <p:attrName>style.visibility</p:attrName>
                                        </p:attrNameLst>
                                      </p:cBhvr>
                                      <p:to>
                                        <p:strVal val="visible"/>
                                      </p:to>
                                    </p:set>
                                    <p:animEffect transition="in" filter="fade">
                                      <p:cBhvr>
                                        <p:cTn id="9" dur="500"/>
                                        <p:tgtEl>
                                          <p:spTgt spid="16"/>
                                        </p:tgtEl>
                                      </p:cBhvr>
                                    </p:animEffect>
                                  </p:childTnLst>
                                </p:cTn>
                              </p:par>
                              <p:par>
                                <p:cTn id="10" presetID="10" presetClass="entr" presetSubtype="0" fill="hold" nodeType="withEffect">
                                  <p:stCondLst>
                                    <p:cond delay="1710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par>
                                <p:cTn id="13" presetID="10" presetClass="entr" presetSubtype="0" fill="hold" nodeType="withEffect">
                                  <p:stCondLst>
                                    <p:cond delay="1910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par>
                                <p:cTn id="16" presetID="10" presetClass="entr" presetSubtype="0" fill="hold" nodeType="withEffect">
                                  <p:stCondLst>
                                    <p:cond delay="2210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9"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o alt text provided for this image">
            <a:extLst>
              <a:ext uri="{FF2B5EF4-FFF2-40B4-BE49-F238E27FC236}">
                <a16:creationId xmlns:a16="http://schemas.microsoft.com/office/drawing/2014/main" id="{1C56D9CA-50ED-9DBD-62F3-8A321E21C51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8533" y="1718349"/>
            <a:ext cx="10317095" cy="4264161"/>
          </a:xfrm>
          <a:prstGeom prst="rect">
            <a:avLst/>
          </a:prstGeom>
          <a:noFill/>
          <a:extLst>
            <a:ext uri="{909E8E84-426E-40DD-AFC4-6F175D3DCCD1}">
              <a14:hiddenFill xmlns:a14="http://schemas.microsoft.com/office/drawing/2010/main">
                <a:solidFill>
                  <a:srgbClr val="FFFFFF"/>
                </a:solidFill>
              </a14:hiddenFill>
            </a:ext>
          </a:extLst>
        </p:spPr>
      </p:pic>
      <p:sp>
        <p:nvSpPr>
          <p:cNvPr id="2" name="Subtitle 15">
            <a:extLst>
              <a:ext uri="{FF2B5EF4-FFF2-40B4-BE49-F238E27FC236}">
                <a16:creationId xmlns:a16="http://schemas.microsoft.com/office/drawing/2014/main" id="{F1417F8E-6842-3277-3E52-43286889F4A2}"/>
              </a:ext>
            </a:extLst>
          </p:cNvPr>
          <p:cNvSpPr>
            <a:spLocks noGrp="1"/>
          </p:cNvSpPr>
          <p:nvPr>
            <p:ph type="subTitle" idx="1"/>
          </p:nvPr>
        </p:nvSpPr>
        <p:spPr>
          <a:xfrm>
            <a:off x="1611607" y="497837"/>
            <a:ext cx="8967197" cy="1103764"/>
          </a:xfrm>
          <a:solidFill>
            <a:schemeClr val="bg1">
              <a:alpha val="62000"/>
            </a:schemeClr>
          </a:solidFill>
        </p:spPr>
        <p:txBody>
          <a:bodyPr vert="horz" wrap="square" lIns="0" tIns="0" rIns="0" bIns="0" rtlCol="0">
            <a:normAutofit fontScale="92500"/>
          </a:bodyPr>
          <a:lstStyle/>
          <a:p>
            <a:pPr marL="174625" indent="0" algn="ctr">
              <a:lnSpc>
                <a:spcPct val="100000"/>
              </a:lnSpc>
            </a:pPr>
            <a:r>
              <a:rPr lang="en-US" b="1" kern="1200" dirty="0">
                <a:ln w="0"/>
                <a:solidFill>
                  <a:schemeClr val="tx1"/>
                </a:solidFill>
                <a:effectLst>
                  <a:outerShdw blurRad="38100" dist="19050" dir="2700000" algn="tl" rotWithShape="0">
                    <a:schemeClr val="dk1">
                      <a:alpha val="40000"/>
                    </a:schemeClr>
                  </a:outerShdw>
                </a:effectLst>
                <a:latin typeface="Raleway" panose="020B0503030101060003" pitchFamily="34" charset="0"/>
              </a:rPr>
              <a:t>Now </a:t>
            </a:r>
            <a:r>
              <a:rPr lang="en-US" b="1" kern="1200" dirty="0">
                <a:ln w="0"/>
                <a:solidFill>
                  <a:schemeClr val="tx1"/>
                </a:solidFill>
                <a:effectLst>
                  <a:outerShdw blurRad="38100" dist="19050" dir="2700000" algn="tl" rotWithShape="0">
                    <a:schemeClr val="dk1">
                      <a:alpha val="40000"/>
                    </a:schemeClr>
                  </a:outerShdw>
                </a:effectLst>
                <a:latin typeface="Raleway" panose="020B0503030101060003" pitchFamily="34" charset="0"/>
                <a:hlinkClick r:id="rId6">
                  <a:extLst>
                    <a:ext uri="{A12FA001-AC4F-418D-AE19-62706E023703}">
                      <ahyp:hlinkClr xmlns:ahyp="http://schemas.microsoft.com/office/drawing/2018/hyperlinkcolor" val="tx"/>
                    </a:ext>
                  </a:extLst>
                </a:hlinkClick>
              </a:rPr>
              <a:t>download</a:t>
            </a:r>
            <a:r>
              <a:rPr lang="en-US" b="1" kern="1200" dirty="0">
                <a:ln w="0"/>
                <a:solidFill>
                  <a:schemeClr val="tx1"/>
                </a:solidFill>
                <a:effectLst>
                  <a:outerShdw blurRad="38100" dist="19050" dir="2700000" algn="tl" rotWithShape="0">
                    <a:schemeClr val="dk1">
                      <a:alpha val="40000"/>
                    </a:schemeClr>
                  </a:outerShdw>
                </a:effectLst>
                <a:latin typeface="Raleway" panose="020B0503030101060003" pitchFamily="34" charset="0"/>
              </a:rPr>
              <a:t> and read these four short briefing notes to understand in more detail the types of human rights risks present in specific types of climat</a:t>
            </a:r>
            <a:r>
              <a:rPr lang="en-US" b="1" dirty="0">
                <a:ln w="0"/>
                <a:solidFill>
                  <a:schemeClr val="tx1"/>
                </a:solidFill>
                <a:effectLst>
                  <a:outerShdw blurRad="38100" dist="19050" dir="2700000" algn="tl" rotWithShape="0">
                    <a:schemeClr val="dk1">
                      <a:alpha val="40000"/>
                    </a:schemeClr>
                  </a:outerShdw>
                </a:effectLst>
                <a:latin typeface="Raleway" panose="020B0503030101060003" pitchFamily="34" charset="0"/>
              </a:rPr>
              <a:t>e action taken by companies</a:t>
            </a:r>
            <a:endParaRPr lang="en-US" b="1" kern="1200" dirty="0">
              <a:ln w="0"/>
              <a:solidFill>
                <a:schemeClr val="tx1"/>
              </a:solidFill>
              <a:effectLst>
                <a:outerShdw blurRad="38100" dist="19050" dir="2700000" algn="tl" rotWithShape="0">
                  <a:schemeClr val="dk1">
                    <a:alpha val="40000"/>
                  </a:schemeClr>
                </a:outerShdw>
              </a:effectLst>
              <a:latin typeface="Raleway" panose="020B0503030101060003" pitchFamily="34" charset="0"/>
            </a:endParaRPr>
          </a:p>
        </p:txBody>
      </p:sp>
      <p:pic>
        <p:nvPicPr>
          <p:cNvPr id="3" name="Climate 3">
            <a:hlinkClick r:id="" action="ppaction://media"/>
            <a:extLst>
              <a:ext uri="{FF2B5EF4-FFF2-40B4-BE49-F238E27FC236}">
                <a16:creationId xmlns:a16="http://schemas.microsoft.com/office/drawing/2014/main" id="{162A6AC8-0E68-1E79-FA45-FBD2C2A52B5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851525" y="3184525"/>
            <a:ext cx="487363" cy="487363"/>
          </a:xfrm>
          <a:prstGeom prst="rect">
            <a:avLst/>
          </a:prstGeom>
        </p:spPr>
      </p:pic>
      <p:pic>
        <p:nvPicPr>
          <p:cNvPr id="4" name="Graphic 3" descr="End with solid fill">
            <a:extLst>
              <a:ext uri="{FF2B5EF4-FFF2-40B4-BE49-F238E27FC236}">
                <a16:creationId xmlns:a16="http://schemas.microsoft.com/office/drawing/2014/main" id="{5DB63D87-7C71-E1E7-0443-1E68709A269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1255628" y="6099258"/>
            <a:ext cx="450000" cy="450000"/>
          </a:xfrm>
          <a:prstGeom prst="rect">
            <a:avLst/>
          </a:prstGeom>
        </p:spPr>
      </p:pic>
    </p:spTree>
    <p:extLst>
      <p:ext uri="{BB962C8B-B14F-4D97-AF65-F5344CB8AC3E}">
        <p14:creationId xmlns:p14="http://schemas.microsoft.com/office/powerpoint/2010/main" val="1309517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05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A888BC71-3FE3-ED0A-CABF-63BA05EB10CB}"/>
              </a:ext>
            </a:extLst>
          </p:cNvPr>
          <p:cNvSpPr>
            <a:spLocks noGrp="1"/>
          </p:cNvSpPr>
          <p:nvPr>
            <p:ph type="sldNum" sz="quarter" idx="12"/>
          </p:nvPr>
        </p:nvSpPr>
        <p:spPr/>
        <p:txBody>
          <a:bodyPr/>
          <a:lstStyle/>
          <a:p>
            <a:endParaRPr lang="en-US" dirty="0"/>
          </a:p>
        </p:txBody>
      </p:sp>
      <p:sp>
        <p:nvSpPr>
          <p:cNvPr id="7" name="Subtitle 6">
            <a:extLst>
              <a:ext uri="{FF2B5EF4-FFF2-40B4-BE49-F238E27FC236}">
                <a16:creationId xmlns:a16="http://schemas.microsoft.com/office/drawing/2014/main" id="{B726C4C4-F4B5-9E8D-347D-83E11F35F017}"/>
              </a:ext>
            </a:extLst>
          </p:cNvPr>
          <p:cNvSpPr>
            <a:spLocks noGrp="1"/>
          </p:cNvSpPr>
          <p:nvPr>
            <p:ph type="subTitle" idx="1"/>
          </p:nvPr>
        </p:nvSpPr>
        <p:spPr>
          <a:xfrm>
            <a:off x="704276" y="1104546"/>
            <a:ext cx="10781860" cy="4159957"/>
          </a:xfrm>
          <a:solidFill>
            <a:schemeClr val="tx1"/>
          </a:solidFill>
        </p:spPr>
        <p:txBody>
          <a:bodyPr/>
          <a:lstStyle/>
          <a:p>
            <a:pPr algn="ctr" fontAlgn="base"/>
            <a:br>
              <a:rPr lang="en-GB" b="1" i="0" dirty="0">
                <a:solidFill>
                  <a:srgbClr val="006093"/>
                </a:solidFill>
                <a:effectLst/>
                <a:latin typeface="Raleway" panose="020B0503030101060003" pitchFamily="34" charset="0"/>
              </a:rPr>
            </a:br>
            <a:r>
              <a:rPr lang="en-GB" b="1" i="0" dirty="0">
                <a:solidFill>
                  <a:srgbClr val="006093"/>
                </a:solidFill>
                <a:effectLst/>
                <a:latin typeface="Raleway" panose="020B0503030101060003" pitchFamily="34" charset="0"/>
              </a:rPr>
              <a:t>Why do companies need to do human rights </a:t>
            </a:r>
            <a:br>
              <a:rPr lang="en-GB" b="1" i="0" dirty="0">
                <a:solidFill>
                  <a:srgbClr val="006093"/>
                </a:solidFill>
                <a:effectLst/>
                <a:latin typeface="Raleway" panose="020B0503030101060003" pitchFamily="34" charset="0"/>
              </a:rPr>
            </a:br>
            <a:r>
              <a:rPr lang="en-GB" b="1" dirty="0">
                <a:solidFill>
                  <a:srgbClr val="006093"/>
                </a:solidFill>
                <a:latin typeface="Raleway" panose="020B0503030101060003" pitchFamily="34" charset="0"/>
              </a:rPr>
              <a:t>due diligence their climate action?</a:t>
            </a:r>
          </a:p>
          <a:p>
            <a:pPr fontAlgn="base">
              <a:tabLst>
                <a:tab pos="4037013" algn="ctr"/>
              </a:tabLst>
            </a:pPr>
            <a:r>
              <a:rPr lang="en-GB" i="0" dirty="0">
                <a:solidFill>
                  <a:srgbClr val="006093"/>
                </a:solidFill>
                <a:effectLst/>
                <a:latin typeface="Raleway" panose="020B0503030101060003" pitchFamily="34" charset="0"/>
              </a:rPr>
              <a:t>	</a:t>
            </a:r>
            <a:br>
              <a:rPr lang="en-GB" i="0" dirty="0">
                <a:solidFill>
                  <a:srgbClr val="006093"/>
                </a:solidFill>
                <a:effectLst/>
                <a:latin typeface="Raleway" panose="020B0503030101060003" pitchFamily="34" charset="0"/>
              </a:rPr>
            </a:br>
            <a:r>
              <a:rPr lang="en-GB" i="0" dirty="0">
                <a:solidFill>
                  <a:srgbClr val="006093"/>
                </a:solidFill>
                <a:effectLst/>
                <a:latin typeface="Raleway" panose="020B0503030101060003" pitchFamily="34" charset="0"/>
              </a:rPr>
              <a:t>	Listen to this podcast </a:t>
            </a:r>
            <a:r>
              <a:rPr lang="en-GB" b="1" i="0" dirty="0">
                <a:solidFill>
                  <a:srgbClr val="006092"/>
                </a:solidFill>
                <a:effectLst/>
                <a:latin typeface="Raleway" panose="020B0503030101060003" pitchFamily="34" charset="0"/>
                <a:hlinkClick r:id="rId5">
                  <a:extLst>
                    <a:ext uri="{A12FA001-AC4F-418D-AE19-62706E023703}">
                      <ahyp:hlinkClr xmlns:ahyp="http://schemas.microsoft.com/office/drawing/2018/hyperlinkcolor" val="tx"/>
                    </a:ext>
                  </a:extLst>
                </a:hlinkClick>
              </a:rPr>
              <a:t>here</a:t>
            </a:r>
            <a:r>
              <a:rPr lang="en-GB" i="0" dirty="0">
                <a:solidFill>
                  <a:srgbClr val="006092"/>
                </a:solidFill>
                <a:effectLst/>
                <a:latin typeface="Raleway" panose="020B0503030101060003" pitchFamily="34" charset="0"/>
              </a:rPr>
              <a:t> </a:t>
            </a:r>
            <a:r>
              <a:rPr lang="en-GB" i="0" dirty="0">
                <a:solidFill>
                  <a:srgbClr val="006093"/>
                </a:solidFill>
                <a:effectLst/>
                <a:latin typeface="Raleway" panose="020B0503030101060003" pitchFamily="34" charset="0"/>
              </a:rPr>
              <a:t>(19 minutes) to find out </a:t>
            </a:r>
            <a:br>
              <a:rPr lang="en-GB" dirty="0">
                <a:solidFill>
                  <a:srgbClr val="006093"/>
                </a:solidFill>
                <a:latin typeface="Raleway" panose="020B0503030101060003" pitchFamily="34" charset="0"/>
              </a:rPr>
            </a:br>
            <a:r>
              <a:rPr lang="en-GB" dirty="0">
                <a:solidFill>
                  <a:srgbClr val="006093"/>
                </a:solidFill>
                <a:latin typeface="Raleway" panose="020B0503030101060003" pitchFamily="34" charset="0"/>
              </a:rPr>
              <a:t>	</a:t>
            </a:r>
            <a:r>
              <a:rPr lang="en-GB" i="0" dirty="0">
                <a:solidFill>
                  <a:srgbClr val="006093"/>
                </a:solidFill>
                <a:effectLst/>
                <a:latin typeface="Raleway" panose="020B0503030101060003" pitchFamily="34" charset="0"/>
              </a:rPr>
              <a:t>more and write down the key ins</a:t>
            </a:r>
            <a:r>
              <a:rPr lang="en-GB" dirty="0">
                <a:solidFill>
                  <a:srgbClr val="006093"/>
                </a:solidFill>
                <a:latin typeface="Raleway" panose="020B0503030101060003" pitchFamily="34" charset="0"/>
              </a:rPr>
              <a:t>ights to help </a:t>
            </a:r>
            <a:br>
              <a:rPr lang="en-GB" dirty="0">
                <a:solidFill>
                  <a:srgbClr val="006093"/>
                </a:solidFill>
                <a:latin typeface="Raleway" panose="020B0503030101060003" pitchFamily="34" charset="0"/>
              </a:rPr>
            </a:br>
            <a:r>
              <a:rPr lang="en-GB" dirty="0">
                <a:solidFill>
                  <a:srgbClr val="006093"/>
                </a:solidFill>
                <a:latin typeface="Raleway" panose="020B0503030101060003" pitchFamily="34" charset="0"/>
              </a:rPr>
              <a:t>	guide you through the rest of this module. </a:t>
            </a:r>
            <a:endParaRPr lang="en-GB" i="0" dirty="0">
              <a:solidFill>
                <a:srgbClr val="09090C"/>
              </a:solidFill>
              <a:effectLst/>
              <a:latin typeface="Raleway" panose="020B0503030101060003" pitchFamily="34" charset="0"/>
            </a:endParaRPr>
          </a:p>
          <a:p>
            <a:endParaRPr lang="en-GB" dirty="0"/>
          </a:p>
        </p:txBody>
      </p:sp>
      <p:pic>
        <p:nvPicPr>
          <p:cNvPr id="6" name="Picture 5" descr="A person smiling for a picture&#10;&#10;Description automatically generated">
            <a:hlinkClick r:id="rId5"/>
            <a:extLst>
              <a:ext uri="{FF2B5EF4-FFF2-40B4-BE49-F238E27FC236}">
                <a16:creationId xmlns:a16="http://schemas.microsoft.com/office/drawing/2014/main" id="{95FC895C-666D-8146-981B-4D55C7A6F61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531158" y="2461097"/>
            <a:ext cx="2516761" cy="2516761"/>
          </a:xfrm>
          <a:prstGeom prst="rect">
            <a:avLst/>
          </a:prstGeom>
        </p:spPr>
      </p:pic>
      <p:pic>
        <p:nvPicPr>
          <p:cNvPr id="2" name="Climate 4">
            <a:hlinkClick r:id="" action="ppaction://media"/>
            <a:extLst>
              <a:ext uri="{FF2B5EF4-FFF2-40B4-BE49-F238E27FC236}">
                <a16:creationId xmlns:a16="http://schemas.microsoft.com/office/drawing/2014/main" id="{2CB0E1DA-C4B7-1EEB-08E1-134840F6F5C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851525" y="3184525"/>
            <a:ext cx="487363" cy="487363"/>
          </a:xfrm>
          <a:prstGeom prst="rect">
            <a:avLst/>
          </a:prstGeom>
        </p:spPr>
      </p:pic>
      <p:pic>
        <p:nvPicPr>
          <p:cNvPr id="3" name="Graphic 2" descr="End with solid fill">
            <a:extLst>
              <a:ext uri="{FF2B5EF4-FFF2-40B4-BE49-F238E27FC236}">
                <a16:creationId xmlns:a16="http://schemas.microsoft.com/office/drawing/2014/main" id="{37A26065-3E4E-95B3-E47A-6A19A1C0A6C8}"/>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1255628" y="6099258"/>
            <a:ext cx="450000" cy="450000"/>
          </a:xfrm>
          <a:prstGeom prst="rect">
            <a:avLst/>
          </a:prstGeom>
        </p:spPr>
      </p:pic>
    </p:spTree>
    <p:extLst>
      <p:ext uri="{BB962C8B-B14F-4D97-AF65-F5344CB8AC3E}">
        <p14:creationId xmlns:p14="http://schemas.microsoft.com/office/powerpoint/2010/main" val="612188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79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6">
            <a:extLst>
              <a:ext uri="{FF2B5EF4-FFF2-40B4-BE49-F238E27FC236}">
                <a16:creationId xmlns:a16="http://schemas.microsoft.com/office/drawing/2014/main" id="{B726C4C4-F4B5-9E8D-347D-83E11F35F017}"/>
              </a:ext>
            </a:extLst>
          </p:cNvPr>
          <p:cNvSpPr>
            <a:spLocks noGrp="1"/>
          </p:cNvSpPr>
          <p:nvPr>
            <p:ph type="subTitle" idx="1"/>
          </p:nvPr>
        </p:nvSpPr>
        <p:spPr>
          <a:xfrm>
            <a:off x="704276" y="842389"/>
            <a:ext cx="10781860" cy="5171634"/>
          </a:xfrm>
          <a:solidFill>
            <a:srgbClr val="FFFFFF">
              <a:alpha val="85882"/>
            </a:srgbClr>
          </a:solidFill>
        </p:spPr>
        <p:txBody>
          <a:bodyPr/>
          <a:lstStyle/>
          <a:p>
            <a:pPr algn="ctr" fontAlgn="base"/>
            <a:br>
              <a:rPr lang="en-GB" b="1" i="0" dirty="0">
                <a:solidFill>
                  <a:srgbClr val="006093"/>
                </a:solidFill>
                <a:effectLst/>
                <a:latin typeface="Raleway" panose="020B0503030101060003" pitchFamily="34" charset="0"/>
              </a:rPr>
            </a:br>
            <a:r>
              <a:rPr lang="en-GB" b="1" i="0" dirty="0">
                <a:solidFill>
                  <a:srgbClr val="006093"/>
                </a:solidFill>
                <a:effectLst/>
                <a:latin typeface="Raleway" panose="020B0503030101060003" pitchFamily="34" charset="0"/>
              </a:rPr>
              <a:t>Key insights from business practice</a:t>
            </a:r>
          </a:p>
          <a:p>
            <a:pPr marL="719138" indent="-358775" fontAlgn="base">
              <a:spcBef>
                <a:spcPts val="600"/>
              </a:spcBef>
              <a:spcAft>
                <a:spcPts val="600"/>
              </a:spcAft>
              <a:buFont typeface="Arial" panose="020B0604020202020204" pitchFamily="34" charset="0"/>
              <a:buChar char="•"/>
            </a:pPr>
            <a:r>
              <a:rPr lang="en-GB" sz="1800" b="1" dirty="0">
                <a:solidFill>
                  <a:schemeClr val="bg1">
                    <a:lumMod val="65000"/>
                    <a:lumOff val="35000"/>
                  </a:schemeClr>
                </a:solidFill>
                <a:latin typeface="Raleway" panose="020B0503030101060003" pitchFamily="34" charset="0"/>
              </a:rPr>
              <a:t>Map the intersections between climate and human rights</a:t>
            </a:r>
          </a:p>
          <a:p>
            <a:pPr marL="719138" indent="-358775" fontAlgn="base">
              <a:spcBef>
                <a:spcPts val="600"/>
              </a:spcBef>
              <a:spcAft>
                <a:spcPts val="600"/>
              </a:spcAft>
              <a:buFont typeface="Arial" panose="020B0604020202020204" pitchFamily="34" charset="0"/>
              <a:buChar char="•"/>
            </a:pPr>
            <a:r>
              <a:rPr lang="en-GB" sz="1800" b="1" i="0" dirty="0">
                <a:solidFill>
                  <a:schemeClr val="bg1">
                    <a:lumMod val="65000"/>
                    <a:lumOff val="35000"/>
                  </a:schemeClr>
                </a:solidFill>
                <a:effectLst/>
                <a:latin typeface="Raleway" panose="020B0503030101060003" pitchFamily="34" charset="0"/>
              </a:rPr>
              <a:t>Climate action may require changes in the way a company normally does business</a:t>
            </a:r>
            <a:r>
              <a:rPr lang="en-GB" sz="3200" b="1" i="0" dirty="0">
                <a:solidFill>
                  <a:schemeClr val="bg1">
                    <a:lumMod val="65000"/>
                    <a:lumOff val="35000"/>
                  </a:schemeClr>
                </a:solidFill>
                <a:effectLst/>
                <a:latin typeface="Raleway" panose="020B0503030101060003" pitchFamily="34" charset="0"/>
              </a:rPr>
              <a:t> </a:t>
            </a:r>
          </a:p>
          <a:p>
            <a:pPr marL="719138" indent="-358775" fontAlgn="base">
              <a:spcBef>
                <a:spcPts val="600"/>
              </a:spcBef>
              <a:spcAft>
                <a:spcPts val="600"/>
              </a:spcAft>
              <a:buFont typeface="Arial" panose="020B0604020202020204" pitchFamily="34" charset="0"/>
              <a:buChar char="•"/>
            </a:pPr>
            <a:r>
              <a:rPr lang="en-GB" sz="1800" b="1" dirty="0">
                <a:solidFill>
                  <a:schemeClr val="bg1">
                    <a:lumMod val="65000"/>
                    <a:lumOff val="35000"/>
                  </a:schemeClr>
                </a:solidFill>
                <a:latin typeface="Raleway" panose="020B0503030101060003" pitchFamily="34" charset="0"/>
              </a:rPr>
              <a:t>If transitioning out of assets or markets is necessary to meet climate targets, consider the </a:t>
            </a:r>
            <a:br>
              <a:rPr lang="en-GB" sz="1800" b="1" dirty="0">
                <a:solidFill>
                  <a:schemeClr val="bg1">
                    <a:lumMod val="65000"/>
                    <a:lumOff val="35000"/>
                  </a:schemeClr>
                </a:solidFill>
                <a:latin typeface="Raleway" panose="020B0503030101060003" pitchFamily="34" charset="0"/>
              </a:rPr>
            </a:br>
            <a:r>
              <a:rPr lang="en-GB" sz="1800" b="1" dirty="0">
                <a:solidFill>
                  <a:schemeClr val="bg1">
                    <a:lumMod val="65000"/>
                    <a:lumOff val="35000"/>
                  </a:schemeClr>
                </a:solidFill>
                <a:latin typeface="Raleway" panose="020B0503030101060003" pitchFamily="34" charset="0"/>
              </a:rPr>
              <a:t>human rights implications of leaving and exit responsibly </a:t>
            </a:r>
          </a:p>
          <a:p>
            <a:pPr marL="719138" indent="-358775" fontAlgn="base">
              <a:spcBef>
                <a:spcPts val="600"/>
              </a:spcBef>
              <a:spcAft>
                <a:spcPts val="600"/>
              </a:spcAft>
              <a:buFont typeface="Arial" panose="020B0604020202020204" pitchFamily="34" charset="0"/>
              <a:buChar char="•"/>
            </a:pPr>
            <a:r>
              <a:rPr lang="en-GB" sz="1800" b="1" i="0" dirty="0">
                <a:solidFill>
                  <a:schemeClr val="bg1">
                    <a:lumMod val="65000"/>
                    <a:lumOff val="35000"/>
                  </a:schemeClr>
                </a:solidFill>
                <a:effectLst/>
                <a:latin typeface="Raleway" panose="020B0503030101060003" pitchFamily="34" charset="0"/>
              </a:rPr>
              <a:t>Companies’ climate action may include partnerships or other collaborations with </a:t>
            </a:r>
            <a:br>
              <a:rPr lang="en-GB" sz="1800" b="1" i="0" dirty="0">
                <a:solidFill>
                  <a:schemeClr val="bg1">
                    <a:lumMod val="65000"/>
                    <a:lumOff val="35000"/>
                  </a:schemeClr>
                </a:solidFill>
                <a:effectLst/>
                <a:latin typeface="Raleway" panose="020B0503030101060003" pitchFamily="34" charset="0"/>
              </a:rPr>
            </a:br>
            <a:r>
              <a:rPr lang="en-GB" sz="1800" b="1" i="0" dirty="0">
                <a:solidFill>
                  <a:schemeClr val="bg1">
                    <a:lumMod val="65000"/>
                    <a:lumOff val="35000"/>
                  </a:schemeClr>
                </a:solidFill>
                <a:effectLst/>
                <a:latin typeface="Raleway" panose="020B0503030101060003" pitchFamily="34" charset="0"/>
              </a:rPr>
              <a:t>Indig</a:t>
            </a:r>
            <a:r>
              <a:rPr lang="en-GB" sz="1800" b="1" dirty="0">
                <a:solidFill>
                  <a:schemeClr val="bg1">
                    <a:lumMod val="65000"/>
                    <a:lumOff val="35000"/>
                  </a:schemeClr>
                </a:solidFill>
                <a:latin typeface="Raleway" panose="020B0503030101060003" pitchFamily="34" charset="0"/>
              </a:rPr>
              <a:t>enous Peoples</a:t>
            </a:r>
          </a:p>
          <a:p>
            <a:pPr marL="719138" indent="-358775" fontAlgn="base">
              <a:spcBef>
                <a:spcPts val="600"/>
              </a:spcBef>
              <a:spcAft>
                <a:spcPts val="600"/>
              </a:spcAft>
              <a:buFont typeface="Arial" panose="020B0604020202020204" pitchFamily="34" charset="0"/>
              <a:buChar char="•"/>
            </a:pPr>
            <a:r>
              <a:rPr lang="en-GB" sz="1800" b="1" i="0" dirty="0">
                <a:solidFill>
                  <a:schemeClr val="bg1">
                    <a:lumMod val="65000"/>
                    <a:lumOff val="35000"/>
                  </a:schemeClr>
                </a:solidFill>
                <a:effectLst/>
                <a:latin typeface="Raleway" panose="020B0503030101060003" pitchFamily="34" charset="0"/>
              </a:rPr>
              <a:t>Business may need to collaborate more closely with government and civil society to </a:t>
            </a:r>
            <a:br>
              <a:rPr lang="en-GB" sz="1800" b="1" i="0" dirty="0">
                <a:solidFill>
                  <a:schemeClr val="bg1">
                    <a:lumMod val="65000"/>
                    <a:lumOff val="35000"/>
                  </a:schemeClr>
                </a:solidFill>
                <a:effectLst/>
                <a:latin typeface="Raleway" panose="020B0503030101060003" pitchFamily="34" charset="0"/>
              </a:rPr>
            </a:br>
            <a:r>
              <a:rPr lang="en-GB" sz="1800" b="1" i="0" dirty="0">
                <a:solidFill>
                  <a:schemeClr val="bg1">
                    <a:lumMod val="65000"/>
                    <a:lumOff val="35000"/>
                  </a:schemeClr>
                </a:solidFill>
                <a:effectLst/>
                <a:latin typeface="Raleway" panose="020B0503030101060003" pitchFamily="34" charset="0"/>
              </a:rPr>
              <a:t>ensure that people are not left behind</a:t>
            </a:r>
          </a:p>
          <a:p>
            <a:pPr marL="360363" indent="0" fontAlgn="base">
              <a:spcBef>
                <a:spcPts val="600"/>
              </a:spcBef>
              <a:spcAft>
                <a:spcPts val="600"/>
              </a:spcAft>
            </a:pPr>
            <a:r>
              <a:rPr lang="en-GB" sz="2000" dirty="0">
                <a:solidFill>
                  <a:srgbClr val="006092"/>
                </a:solidFill>
                <a:latin typeface="Raleway" panose="020B0503030101060003" pitchFamily="34" charset="0"/>
              </a:rPr>
              <a:t>Click on </a:t>
            </a:r>
            <a:r>
              <a:rPr lang="en-GB" sz="2000" b="1" dirty="0">
                <a:solidFill>
                  <a:srgbClr val="006092"/>
                </a:solidFill>
                <a:latin typeface="Raleway" panose="020B0503030101060003" pitchFamily="34" charset="0"/>
                <a:hlinkClick r:id="rId6">
                  <a:extLst>
                    <a:ext uri="{A12FA001-AC4F-418D-AE19-62706E023703}">
                      <ahyp:hlinkClr xmlns:ahyp="http://schemas.microsoft.com/office/drawing/2018/hyperlinkcolor" val="tx"/>
                    </a:ext>
                  </a:extLst>
                </a:hlinkClick>
              </a:rPr>
              <a:t>this link</a:t>
            </a:r>
            <a:r>
              <a:rPr lang="en-GB" sz="2000" b="1" dirty="0">
                <a:solidFill>
                  <a:srgbClr val="006092"/>
                </a:solidFill>
                <a:latin typeface="Raleway" panose="020B0503030101060003" pitchFamily="34" charset="0"/>
              </a:rPr>
              <a:t> </a:t>
            </a:r>
            <a:r>
              <a:rPr lang="en-GB" sz="2000" dirty="0">
                <a:solidFill>
                  <a:srgbClr val="006092"/>
                </a:solidFill>
                <a:latin typeface="Raleway" panose="020B0503030101060003" pitchFamily="34" charset="0"/>
              </a:rPr>
              <a:t>and scroll to the key insights section to explore these insights further. </a:t>
            </a:r>
            <a:endParaRPr lang="en-GB" sz="1600" i="0" dirty="0">
              <a:solidFill>
                <a:srgbClr val="006092"/>
              </a:solidFill>
              <a:effectLst/>
              <a:latin typeface="Raleway" panose="020B0503030101060003" pitchFamily="34" charset="0"/>
            </a:endParaRPr>
          </a:p>
          <a:p>
            <a:br>
              <a:rPr lang="en-GB" dirty="0"/>
            </a:br>
            <a:endParaRPr lang="en-GB" b="1" i="0" dirty="0">
              <a:solidFill>
                <a:srgbClr val="006093"/>
              </a:solidFill>
              <a:effectLst/>
              <a:latin typeface="Raleway" panose="020B0503030101060003" pitchFamily="34" charset="0"/>
            </a:endParaRPr>
          </a:p>
          <a:p>
            <a:pPr algn="ctr" fontAlgn="base"/>
            <a:endParaRPr lang="en-GB" b="1" i="0" dirty="0">
              <a:solidFill>
                <a:srgbClr val="006093"/>
              </a:solidFill>
              <a:effectLst/>
              <a:latin typeface="Raleway" panose="020B0503030101060003" pitchFamily="34" charset="0"/>
            </a:endParaRPr>
          </a:p>
          <a:p>
            <a:pPr algn="ctr" fontAlgn="base"/>
            <a:endParaRPr lang="en-GB" dirty="0"/>
          </a:p>
        </p:txBody>
      </p:sp>
      <p:pic>
        <p:nvPicPr>
          <p:cNvPr id="2" name="Climate 6">
            <a:hlinkClick r:id="" action="ppaction://media"/>
            <a:extLst>
              <a:ext uri="{FF2B5EF4-FFF2-40B4-BE49-F238E27FC236}">
                <a16:creationId xmlns:a16="http://schemas.microsoft.com/office/drawing/2014/main" id="{05A33FBA-8891-89EE-B968-2E0284545775}"/>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5851525" y="3184525"/>
            <a:ext cx="487363" cy="487363"/>
          </a:xfrm>
          <a:prstGeom prst="rect">
            <a:avLst/>
          </a:prstGeom>
        </p:spPr>
      </p:pic>
      <p:pic>
        <p:nvPicPr>
          <p:cNvPr id="3" name="Graphic 2" descr="End with solid fill">
            <a:extLst>
              <a:ext uri="{FF2B5EF4-FFF2-40B4-BE49-F238E27FC236}">
                <a16:creationId xmlns:a16="http://schemas.microsoft.com/office/drawing/2014/main" id="{02EA2AC9-4975-41DC-CAEB-F7796A5AAFDA}"/>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1255628" y="6099258"/>
            <a:ext cx="450000" cy="450000"/>
          </a:xfrm>
          <a:prstGeom prst="rect">
            <a:avLst/>
          </a:prstGeom>
        </p:spPr>
      </p:pic>
    </p:spTree>
    <p:custDataLst>
      <p:tags r:id="rId1"/>
    </p:custDataLst>
    <p:extLst>
      <p:ext uri="{BB962C8B-B14F-4D97-AF65-F5344CB8AC3E}">
        <p14:creationId xmlns:p14="http://schemas.microsoft.com/office/powerpoint/2010/main" val="1298896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981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Graphic 17" descr="End with solid fill">
            <a:extLst>
              <a:ext uri="{FF2B5EF4-FFF2-40B4-BE49-F238E27FC236}">
                <a16:creationId xmlns:a16="http://schemas.microsoft.com/office/drawing/2014/main" id="{ECE3BBA2-5197-46E3-B369-6DA64CC9A22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742000" y="6408000"/>
            <a:ext cx="450000" cy="450000"/>
          </a:xfrm>
          <a:prstGeom prst="rect">
            <a:avLst/>
          </a:prstGeom>
        </p:spPr>
      </p:pic>
      <p:sp>
        <p:nvSpPr>
          <p:cNvPr id="16" name="Subtitle 15">
            <a:extLst>
              <a:ext uri="{FF2B5EF4-FFF2-40B4-BE49-F238E27FC236}">
                <a16:creationId xmlns:a16="http://schemas.microsoft.com/office/drawing/2014/main" id="{4BDCF583-1D5D-4235-97C2-39272B80A0B1}"/>
              </a:ext>
            </a:extLst>
          </p:cNvPr>
          <p:cNvSpPr>
            <a:spLocks noGrp="1"/>
          </p:cNvSpPr>
          <p:nvPr>
            <p:ph type="subTitle" idx="1"/>
          </p:nvPr>
        </p:nvSpPr>
        <p:spPr>
          <a:xfrm>
            <a:off x="1616804" y="520755"/>
            <a:ext cx="8967197" cy="1103764"/>
          </a:xfrm>
          <a:solidFill>
            <a:schemeClr val="bg1">
              <a:alpha val="62000"/>
            </a:schemeClr>
          </a:solidFill>
        </p:spPr>
        <p:txBody>
          <a:bodyPr vert="horz" wrap="square" lIns="0" tIns="0" rIns="0" bIns="0" rtlCol="0">
            <a:normAutofit/>
          </a:bodyPr>
          <a:lstStyle/>
          <a:p>
            <a:pPr marL="174625" indent="0">
              <a:lnSpc>
                <a:spcPct val="100000"/>
              </a:lnSpc>
            </a:pPr>
            <a:r>
              <a:rPr lang="en-US" b="1" kern="1200" dirty="0">
                <a:ln w="0"/>
                <a:solidFill>
                  <a:schemeClr val="tx1"/>
                </a:solidFill>
                <a:effectLst>
                  <a:outerShdw blurRad="38100" dist="19050" dir="2700000" algn="tl" rotWithShape="0">
                    <a:schemeClr val="dk1">
                      <a:alpha val="40000"/>
                    </a:schemeClr>
                  </a:outerShdw>
                </a:effectLst>
                <a:latin typeface="Raleway" panose="020B0503030101060003" pitchFamily="34" charset="0"/>
              </a:rPr>
              <a:t>Play the video to learn how one company is approaching conducting human rights due diligence on its climate and environmental activities</a:t>
            </a:r>
          </a:p>
        </p:txBody>
      </p:sp>
      <p:sp>
        <p:nvSpPr>
          <p:cNvPr id="2" name="TextBox 1">
            <a:extLst>
              <a:ext uri="{FF2B5EF4-FFF2-40B4-BE49-F238E27FC236}">
                <a16:creationId xmlns:a16="http://schemas.microsoft.com/office/drawing/2014/main" id="{91947C71-5446-153A-D173-17916BD5FF5D}"/>
              </a:ext>
            </a:extLst>
          </p:cNvPr>
          <p:cNvSpPr txBox="1"/>
          <p:nvPr/>
        </p:nvSpPr>
        <p:spPr>
          <a:xfrm>
            <a:off x="2370275" y="6169833"/>
            <a:ext cx="6530435" cy="369332"/>
          </a:xfrm>
          <a:prstGeom prst="rect">
            <a:avLst/>
          </a:prstGeom>
          <a:noFill/>
        </p:spPr>
        <p:txBody>
          <a:bodyPr wrap="square" rtlCol="0">
            <a:spAutoFit/>
          </a:bodyPr>
          <a:lstStyle/>
          <a:p>
            <a:r>
              <a:rPr lang="en-GB" dirty="0">
                <a:latin typeface="Raleway" panose="020B0503030101060003" pitchFamily="34" charset="0"/>
              </a:rPr>
              <a:t>Play this video on Vimeo </a:t>
            </a:r>
            <a:r>
              <a:rPr lang="en-GB" dirty="0">
                <a:latin typeface="Raleway" panose="020B0503030101060003" pitchFamily="34" charset="0"/>
                <a:hlinkClick r:id="rId6">
                  <a:extLst>
                    <a:ext uri="{A12FA001-AC4F-418D-AE19-62706E023703}">
                      <ahyp:hlinkClr xmlns:ahyp="http://schemas.microsoft.com/office/drawing/2018/hyperlinkcolor" val="tx"/>
                    </a:ext>
                  </a:extLst>
                </a:hlinkClick>
              </a:rPr>
              <a:t>here</a:t>
            </a:r>
            <a:r>
              <a:rPr lang="en-GB" dirty="0">
                <a:latin typeface="Raleway" panose="020B0503030101060003" pitchFamily="34" charset="0"/>
              </a:rPr>
              <a:t> or as a podcast </a:t>
            </a:r>
            <a:r>
              <a:rPr lang="en-GB" dirty="0">
                <a:latin typeface="Raleway" panose="020B0503030101060003" pitchFamily="34" charset="0"/>
                <a:hlinkClick r:id="rId7">
                  <a:extLst>
                    <a:ext uri="{A12FA001-AC4F-418D-AE19-62706E023703}">
                      <ahyp:hlinkClr xmlns:ahyp="http://schemas.microsoft.com/office/drawing/2018/hyperlinkcolor" val="tx"/>
                    </a:ext>
                  </a:extLst>
                </a:hlinkClick>
              </a:rPr>
              <a:t>here</a:t>
            </a:r>
            <a:endParaRPr lang="en-GB" dirty="0">
              <a:latin typeface="Raleway" panose="020B0503030101060003" pitchFamily="34" charset="0"/>
            </a:endParaRPr>
          </a:p>
        </p:txBody>
      </p:sp>
      <p:pic>
        <p:nvPicPr>
          <p:cNvPr id="3" name="Online Media 2" title="How has Nestlé been approaching human rights risks arising from climate action?">
            <a:hlinkClick r:id="" action="ppaction://media"/>
            <a:extLst>
              <a:ext uri="{FF2B5EF4-FFF2-40B4-BE49-F238E27FC236}">
                <a16:creationId xmlns:a16="http://schemas.microsoft.com/office/drawing/2014/main" id="{8753618B-B94E-9F06-E633-CEAA524308D2}"/>
              </a:ext>
            </a:extLst>
          </p:cNvPr>
          <p:cNvPicPr>
            <a:picLocks noRot="1" noChangeAspect="1"/>
          </p:cNvPicPr>
          <p:nvPr>
            <a:videoFile r:link="rId1"/>
          </p:nvPr>
        </p:nvPicPr>
        <p:blipFill>
          <a:blip r:embed="rId8"/>
          <a:stretch>
            <a:fillRect/>
          </a:stretch>
        </p:blipFill>
        <p:spPr>
          <a:xfrm>
            <a:off x="2370275" y="1890783"/>
            <a:ext cx="7451449" cy="4197452"/>
          </a:xfrm>
          <a:prstGeom prst="rect">
            <a:avLst/>
          </a:prstGeom>
        </p:spPr>
      </p:pic>
    </p:spTree>
    <p:extLst>
      <p:ext uri="{BB962C8B-B14F-4D97-AF65-F5344CB8AC3E}">
        <p14:creationId xmlns:p14="http://schemas.microsoft.com/office/powerpoint/2010/main" val="900364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Graphic 17" descr="End with solid fill">
            <a:extLst>
              <a:ext uri="{FF2B5EF4-FFF2-40B4-BE49-F238E27FC236}">
                <a16:creationId xmlns:a16="http://schemas.microsoft.com/office/drawing/2014/main" id="{ECE3BBA2-5197-46E3-B369-6DA64CC9A22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742000" y="6408000"/>
            <a:ext cx="450000" cy="450000"/>
          </a:xfrm>
          <a:prstGeom prst="rect">
            <a:avLst/>
          </a:prstGeom>
        </p:spPr>
      </p:pic>
      <p:sp>
        <p:nvSpPr>
          <p:cNvPr id="16" name="Subtitle 15">
            <a:extLst>
              <a:ext uri="{FF2B5EF4-FFF2-40B4-BE49-F238E27FC236}">
                <a16:creationId xmlns:a16="http://schemas.microsoft.com/office/drawing/2014/main" id="{4BDCF583-1D5D-4235-97C2-39272B80A0B1}"/>
              </a:ext>
            </a:extLst>
          </p:cNvPr>
          <p:cNvSpPr>
            <a:spLocks noGrp="1"/>
          </p:cNvSpPr>
          <p:nvPr>
            <p:ph type="subTitle" idx="1"/>
          </p:nvPr>
        </p:nvSpPr>
        <p:spPr>
          <a:xfrm>
            <a:off x="1616804" y="520755"/>
            <a:ext cx="8967197" cy="1103764"/>
          </a:xfrm>
          <a:solidFill>
            <a:schemeClr val="bg1">
              <a:alpha val="62000"/>
            </a:schemeClr>
          </a:solidFill>
        </p:spPr>
        <p:txBody>
          <a:bodyPr vert="horz" wrap="square" lIns="0" tIns="0" rIns="0" bIns="0" rtlCol="0">
            <a:normAutofit/>
          </a:bodyPr>
          <a:lstStyle/>
          <a:p>
            <a:pPr marL="174625" indent="0">
              <a:lnSpc>
                <a:spcPct val="100000"/>
              </a:lnSpc>
            </a:pPr>
            <a:r>
              <a:rPr lang="en-US" b="1" kern="1200" dirty="0">
                <a:ln w="0"/>
                <a:solidFill>
                  <a:schemeClr val="tx1"/>
                </a:solidFill>
                <a:effectLst>
                  <a:outerShdw blurRad="38100" dist="19050" dir="2700000" algn="tl" rotWithShape="0">
                    <a:schemeClr val="dk1">
                      <a:alpha val="40000"/>
                    </a:schemeClr>
                  </a:outerShdw>
                </a:effectLst>
                <a:latin typeface="Raleway" panose="020B0503030101060003" pitchFamily="34" charset="0"/>
              </a:rPr>
              <a:t>Play the video to learn more about how one company is approaching the human rights risks associated with climate action in their operations.</a:t>
            </a:r>
          </a:p>
        </p:txBody>
      </p:sp>
      <p:sp>
        <p:nvSpPr>
          <p:cNvPr id="2" name="TextBox 1">
            <a:extLst>
              <a:ext uri="{FF2B5EF4-FFF2-40B4-BE49-F238E27FC236}">
                <a16:creationId xmlns:a16="http://schemas.microsoft.com/office/drawing/2014/main" id="{91947C71-5446-153A-D173-17916BD5FF5D}"/>
              </a:ext>
            </a:extLst>
          </p:cNvPr>
          <p:cNvSpPr txBox="1"/>
          <p:nvPr/>
        </p:nvSpPr>
        <p:spPr>
          <a:xfrm>
            <a:off x="2254401" y="6152579"/>
            <a:ext cx="6423431" cy="369332"/>
          </a:xfrm>
          <a:prstGeom prst="rect">
            <a:avLst/>
          </a:prstGeom>
          <a:noFill/>
        </p:spPr>
        <p:txBody>
          <a:bodyPr wrap="square" rtlCol="0">
            <a:spAutoFit/>
          </a:bodyPr>
          <a:lstStyle/>
          <a:p>
            <a:r>
              <a:rPr lang="en-GB" dirty="0">
                <a:latin typeface="Raleway" panose="020B0503030101060003" pitchFamily="34" charset="0"/>
              </a:rPr>
              <a:t>Play this video on Vimeo </a:t>
            </a:r>
            <a:r>
              <a:rPr lang="en-GB" dirty="0">
                <a:latin typeface="Raleway" panose="020B0503030101060003" pitchFamily="34" charset="0"/>
                <a:hlinkClick r:id="rId6">
                  <a:extLst>
                    <a:ext uri="{A12FA001-AC4F-418D-AE19-62706E023703}">
                      <ahyp:hlinkClr xmlns:ahyp="http://schemas.microsoft.com/office/drawing/2018/hyperlinkcolor" val="tx"/>
                    </a:ext>
                  </a:extLst>
                </a:hlinkClick>
              </a:rPr>
              <a:t>here</a:t>
            </a:r>
            <a:r>
              <a:rPr lang="en-GB" dirty="0">
                <a:latin typeface="Raleway" panose="020B0503030101060003" pitchFamily="34" charset="0"/>
              </a:rPr>
              <a:t> or as a podcast </a:t>
            </a:r>
            <a:r>
              <a:rPr lang="en-GB" dirty="0">
                <a:latin typeface="Raleway" panose="020B0503030101060003" pitchFamily="34" charset="0"/>
                <a:hlinkClick r:id="rId7">
                  <a:extLst>
                    <a:ext uri="{A12FA001-AC4F-418D-AE19-62706E023703}">
                      <ahyp:hlinkClr xmlns:ahyp="http://schemas.microsoft.com/office/drawing/2018/hyperlinkcolor" val="tx"/>
                    </a:ext>
                  </a:extLst>
                </a:hlinkClick>
              </a:rPr>
              <a:t>here</a:t>
            </a:r>
            <a:endParaRPr lang="en-GB" dirty="0">
              <a:latin typeface="Raleway" panose="020B0503030101060003" pitchFamily="34" charset="0"/>
            </a:endParaRPr>
          </a:p>
        </p:txBody>
      </p:sp>
      <p:pic>
        <p:nvPicPr>
          <p:cNvPr id="12" name="Online Media 11">
            <a:hlinkClick r:id="" action="ppaction://media"/>
            <a:extLst>
              <a:ext uri="{FF2B5EF4-FFF2-40B4-BE49-F238E27FC236}">
                <a16:creationId xmlns:a16="http://schemas.microsoft.com/office/drawing/2014/main" id="{5150DD47-4209-EF1A-354F-81780E6D2CED}"/>
              </a:ext>
            </a:extLst>
          </p:cNvPr>
          <p:cNvPicPr>
            <a:picLocks noRot="1" noChangeAspect="1"/>
          </p:cNvPicPr>
          <p:nvPr>
            <a:videoFile r:link="rId1"/>
          </p:nvPr>
        </p:nvPicPr>
        <p:blipFill>
          <a:blip r:embed="rId8"/>
          <a:stretch>
            <a:fillRect/>
          </a:stretch>
        </p:blipFill>
        <p:spPr>
          <a:xfrm>
            <a:off x="2254401" y="1767330"/>
            <a:ext cx="7681610" cy="4320905"/>
          </a:xfrm>
          <a:prstGeom prst="rect">
            <a:avLst/>
          </a:prstGeom>
        </p:spPr>
      </p:pic>
    </p:spTree>
    <p:extLst>
      <p:ext uri="{BB962C8B-B14F-4D97-AF65-F5344CB8AC3E}">
        <p14:creationId xmlns:p14="http://schemas.microsoft.com/office/powerpoint/2010/main" val="2564459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62306E0-DAF3-CC90-48A8-189DF0B0D4DD}"/>
              </a:ext>
            </a:extLst>
          </p:cNvPr>
          <p:cNvSpPr/>
          <p:nvPr/>
        </p:nvSpPr>
        <p:spPr>
          <a:xfrm>
            <a:off x="328055" y="438769"/>
            <a:ext cx="11461022" cy="6156584"/>
          </a:xfrm>
          <a:prstGeom prst="rect">
            <a:avLst/>
          </a:prstGeom>
          <a:solidFill>
            <a:schemeClr val="accent2">
              <a:lumMod val="75000"/>
              <a:alpha val="69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Gill Sans MT"/>
              <a:ea typeface="+mn-ea"/>
              <a:cs typeface="+mn-cs"/>
            </a:endParaRPr>
          </a:p>
        </p:txBody>
      </p:sp>
      <p:pic>
        <p:nvPicPr>
          <p:cNvPr id="18" name="Graphic 17" descr="End with solid fill">
            <a:extLst>
              <a:ext uri="{FF2B5EF4-FFF2-40B4-BE49-F238E27FC236}">
                <a16:creationId xmlns:a16="http://schemas.microsoft.com/office/drawing/2014/main" id="{ECE3BBA2-5197-46E3-B369-6DA64CC9A22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255628" y="6099258"/>
            <a:ext cx="450000" cy="450000"/>
          </a:xfrm>
          <a:prstGeom prst="rect">
            <a:avLst/>
          </a:prstGeom>
        </p:spPr>
      </p:pic>
      <p:sp>
        <p:nvSpPr>
          <p:cNvPr id="8" name="TextBox 7">
            <a:extLst>
              <a:ext uri="{FF2B5EF4-FFF2-40B4-BE49-F238E27FC236}">
                <a16:creationId xmlns:a16="http://schemas.microsoft.com/office/drawing/2014/main" id="{C59C76B6-5AF0-6198-E641-DB320F2B12BE}"/>
              </a:ext>
            </a:extLst>
          </p:cNvPr>
          <p:cNvSpPr txBox="1"/>
          <p:nvPr/>
        </p:nvSpPr>
        <p:spPr>
          <a:xfrm>
            <a:off x="985591" y="817356"/>
            <a:ext cx="10145949" cy="4985980"/>
          </a:xfrm>
          <a:prstGeom prst="rect">
            <a:avLst/>
          </a:prstGeom>
          <a:noFill/>
        </p:spPr>
        <p:txBody>
          <a:bodyPr wrap="square" rtlCol="0">
            <a:spAutoFit/>
          </a:bodyPr>
          <a:lstStyle/>
          <a:p>
            <a:r>
              <a:rPr lang="en-GB" sz="3200" b="1" dirty="0">
                <a:latin typeface="Raleway" panose="020B0503030101060003" pitchFamily="34" charset="0"/>
              </a:rPr>
              <a:t>Access more resources on business and human rights and climate action</a:t>
            </a:r>
          </a:p>
          <a:p>
            <a:endParaRPr lang="en-GB" dirty="0"/>
          </a:p>
          <a:p>
            <a:pPr marL="285750" indent="-285750">
              <a:buFont typeface="Arial" panose="020B0604020202020204" pitchFamily="34" charset="0"/>
              <a:buChar char="•"/>
            </a:pPr>
            <a:endParaRPr lang="en-GB" sz="2000" b="1" i="0" dirty="0">
              <a:effectLst/>
              <a:latin typeface="Raleway" panose="020B0503030101060003" pitchFamily="34" charset="0"/>
            </a:endParaRPr>
          </a:p>
          <a:p>
            <a:pPr marL="285750" indent="-285750">
              <a:buFont typeface="Arial" panose="020B0604020202020204" pitchFamily="34" charset="0"/>
              <a:buChar char="•"/>
            </a:pPr>
            <a:r>
              <a:rPr lang="en-GB" sz="2000" b="1" dirty="0">
                <a:latin typeface="Raleway" panose="020B0503030101060003" pitchFamily="34" charset="0"/>
              </a:rPr>
              <a:t>Access GBI’s report </a:t>
            </a:r>
            <a:r>
              <a:rPr lang="en-GB" sz="2000" b="1" dirty="0">
                <a:latin typeface="Raleway" panose="020B0503030101060003" pitchFamily="34" charset="0"/>
                <a:hlinkClick r:id="rId5">
                  <a:extLst>
                    <a:ext uri="{A12FA001-AC4F-418D-AE19-62706E023703}">
                      <ahyp:hlinkClr xmlns:ahyp="http://schemas.microsoft.com/office/drawing/2018/hyperlinkcolor" val="tx"/>
                    </a:ext>
                  </a:extLst>
                </a:hlinkClick>
              </a:rPr>
              <a:t>Integrating human rights into company climate action: insights from business practitioners</a:t>
            </a:r>
            <a:br>
              <a:rPr lang="en-GB" sz="2000" b="1" dirty="0">
                <a:latin typeface="Raleway" panose="020B0503030101060003" pitchFamily="34" charset="0"/>
              </a:rPr>
            </a:br>
            <a:endParaRPr lang="en-GB" sz="2000" b="1" i="0" u="none" strike="noStrike" dirty="0">
              <a:effectLst/>
              <a:latin typeface="Raleway" panose="020B0503030101060003" pitchFamily="34" charset="0"/>
            </a:endParaRPr>
          </a:p>
          <a:p>
            <a:pPr marL="285750" indent="-285750">
              <a:buFont typeface="Arial" panose="020B0604020202020204" pitchFamily="34" charset="0"/>
              <a:buChar char="•"/>
            </a:pPr>
            <a:r>
              <a:rPr lang="en-GB" sz="2000" b="1" i="0" dirty="0">
                <a:effectLst/>
                <a:latin typeface="Raleway" panose="020B0503030101060003" pitchFamily="34" charset="0"/>
              </a:rPr>
              <a:t>Read GBI’s blog: </a:t>
            </a:r>
            <a:r>
              <a:rPr lang="en-GB" sz="2000" b="1" i="0" u="none" strike="noStrike" dirty="0">
                <a:effectLst/>
                <a:latin typeface="Raleway" panose="020B0503030101060003" pitchFamily="34" charset="0"/>
                <a:hlinkClick r:id="rId6">
                  <a:extLst>
                    <a:ext uri="{A12FA001-AC4F-418D-AE19-62706E023703}">
                      <ahyp:hlinkClr xmlns:ahyp="http://schemas.microsoft.com/office/drawing/2018/hyperlinkcolor" val="tx"/>
                    </a:ext>
                  </a:extLst>
                </a:hlinkClick>
              </a:rPr>
              <a:t>Achieving just transitions that respect human rights is a huge challenge - but a start has been made</a:t>
            </a:r>
            <a:endParaRPr lang="en-GB" sz="2000" b="1" i="0" u="none" strike="noStrike" dirty="0">
              <a:effectLst/>
              <a:latin typeface="Raleway" panose="020B0503030101060003" pitchFamily="34" charset="0"/>
            </a:endParaRPr>
          </a:p>
          <a:p>
            <a:pPr marL="285750" indent="-285750">
              <a:buFont typeface="Arial" panose="020B0604020202020204" pitchFamily="34" charset="0"/>
              <a:buChar char="•"/>
            </a:pPr>
            <a:endParaRPr lang="en-GB" sz="2000" b="1" i="0" dirty="0">
              <a:effectLst/>
              <a:latin typeface="Raleway" panose="020B0503030101060003" pitchFamily="34" charset="0"/>
            </a:endParaRPr>
          </a:p>
          <a:p>
            <a:pPr marL="285750" indent="-285750">
              <a:buFont typeface="Arial" panose="020B0604020202020204" pitchFamily="34" charset="0"/>
              <a:buChar char="•"/>
            </a:pPr>
            <a:r>
              <a:rPr lang="en-GB" sz="2000" b="1" i="0" u="none" strike="noStrike" dirty="0">
                <a:effectLst/>
                <a:latin typeface="Raleway" panose="020B0503030101060003" pitchFamily="34" charset="0"/>
                <a:hlinkClick r:id="rId7">
                  <a:extLst>
                    <a:ext uri="{A12FA001-AC4F-418D-AE19-62706E023703}">
                      <ahyp:hlinkClr xmlns:ahyp="http://schemas.microsoft.com/office/drawing/2018/hyperlinkcolor" val="tx"/>
                    </a:ext>
                  </a:extLst>
                </a:hlinkClick>
              </a:rPr>
              <a:t>Read GBI’s Blog: How business should be respecting human rights in the transition to cleaner energy</a:t>
            </a:r>
            <a:endParaRPr lang="en-GB" sz="2000" b="1" i="0" dirty="0">
              <a:effectLst/>
              <a:latin typeface="Raleway" panose="020B0503030101060003" pitchFamily="34" charset="0"/>
            </a:endParaRPr>
          </a:p>
          <a:p>
            <a:endParaRPr lang="en-GB" sz="2000" b="1" dirty="0">
              <a:latin typeface="Raleway" panose="020B0503030101060003" pitchFamily="34" charset="0"/>
            </a:endParaRPr>
          </a:p>
          <a:p>
            <a:endParaRPr lang="en-GB" dirty="0"/>
          </a:p>
          <a:p>
            <a:endParaRPr lang="en-GB" dirty="0"/>
          </a:p>
        </p:txBody>
      </p:sp>
    </p:spTree>
    <p:extLst>
      <p:ext uri="{BB962C8B-B14F-4D97-AF65-F5344CB8AC3E}">
        <p14:creationId xmlns:p14="http://schemas.microsoft.com/office/powerpoint/2010/main" val="22187671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62306E0-DAF3-CC90-48A8-189DF0B0D4DD}"/>
              </a:ext>
            </a:extLst>
          </p:cNvPr>
          <p:cNvSpPr/>
          <p:nvPr/>
        </p:nvSpPr>
        <p:spPr>
          <a:xfrm>
            <a:off x="328055" y="438769"/>
            <a:ext cx="11461022" cy="6156584"/>
          </a:xfrm>
          <a:prstGeom prst="rect">
            <a:avLst/>
          </a:prstGeom>
          <a:solidFill>
            <a:schemeClr val="accent2">
              <a:lumMod val="75000"/>
              <a:alpha val="69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Gill Sans MT"/>
              <a:ea typeface="+mn-ea"/>
              <a:cs typeface="+mn-cs"/>
            </a:endParaRPr>
          </a:p>
        </p:txBody>
      </p:sp>
      <p:pic>
        <p:nvPicPr>
          <p:cNvPr id="18" name="Graphic 17" descr="End with solid fill">
            <a:extLst>
              <a:ext uri="{FF2B5EF4-FFF2-40B4-BE49-F238E27FC236}">
                <a16:creationId xmlns:a16="http://schemas.microsoft.com/office/drawing/2014/main" id="{ECE3BBA2-5197-46E3-B369-6DA64CC9A22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255628" y="6099258"/>
            <a:ext cx="450000" cy="450000"/>
          </a:xfrm>
          <a:prstGeom prst="rect">
            <a:avLst/>
          </a:prstGeom>
        </p:spPr>
      </p:pic>
      <p:sp>
        <p:nvSpPr>
          <p:cNvPr id="8" name="TextBox 7">
            <a:extLst>
              <a:ext uri="{FF2B5EF4-FFF2-40B4-BE49-F238E27FC236}">
                <a16:creationId xmlns:a16="http://schemas.microsoft.com/office/drawing/2014/main" id="{C59C76B6-5AF0-6198-E641-DB320F2B12BE}"/>
              </a:ext>
            </a:extLst>
          </p:cNvPr>
          <p:cNvSpPr txBox="1"/>
          <p:nvPr/>
        </p:nvSpPr>
        <p:spPr>
          <a:xfrm>
            <a:off x="985592" y="817356"/>
            <a:ext cx="6640894" cy="6032421"/>
          </a:xfrm>
          <a:prstGeom prst="rect">
            <a:avLst/>
          </a:prstGeom>
          <a:noFill/>
        </p:spPr>
        <p:txBody>
          <a:bodyPr wrap="square" rtlCol="0">
            <a:spAutoFit/>
          </a:bodyPr>
          <a:lstStyle/>
          <a:p>
            <a:r>
              <a:rPr lang="en-GB" sz="2400" b="1" dirty="0">
                <a:latin typeface="Raleway" panose="020B0503030101060003" pitchFamily="34" charset="0"/>
              </a:rPr>
              <a:t>Access more resources on business and human rights, and the environment, climate and biodiversity</a:t>
            </a:r>
          </a:p>
          <a:p>
            <a:endParaRPr lang="en-GB" dirty="0"/>
          </a:p>
          <a:p>
            <a:pPr marL="285750" indent="-285750">
              <a:buFont typeface="Arial" panose="020B0604020202020204" pitchFamily="34" charset="0"/>
              <a:buChar char="•"/>
            </a:pPr>
            <a:r>
              <a:rPr lang="en-GB" sz="2000" b="1" i="0" dirty="0">
                <a:effectLst/>
                <a:latin typeface="Raleway" panose="020B0503030101060003" pitchFamily="34" charset="0"/>
                <a:hlinkClick r:id="rId6">
                  <a:extLst>
                    <a:ext uri="{A12FA001-AC4F-418D-AE19-62706E023703}">
                      <ahyp:hlinkClr xmlns:ahyp="http://schemas.microsoft.com/office/drawing/2018/hyperlinkcolor" val="tx"/>
                    </a:ext>
                  </a:extLst>
                </a:hlinkClick>
              </a:rPr>
              <a:t>Blog: What companies need to know about the new human right to a clean, healthy and sustainable environment</a:t>
            </a:r>
            <a:br>
              <a:rPr lang="en-GB" sz="2000" b="1" i="0" dirty="0">
                <a:effectLst/>
                <a:latin typeface="Raleway" panose="020B0503030101060003" pitchFamily="34" charset="0"/>
              </a:rPr>
            </a:br>
            <a:endParaRPr lang="en-GB" sz="2000" b="1" i="0" dirty="0">
              <a:effectLst/>
              <a:latin typeface="Raleway" panose="020B0503030101060003" pitchFamily="34" charset="0"/>
            </a:endParaRPr>
          </a:p>
          <a:p>
            <a:pPr marL="285750" indent="-285750">
              <a:buFont typeface="Arial" panose="020B0604020202020204" pitchFamily="34" charset="0"/>
              <a:buChar char="•"/>
            </a:pPr>
            <a:r>
              <a:rPr lang="en-GB" sz="2000" b="1" dirty="0">
                <a:latin typeface="Raleway" panose="020B0503030101060003" pitchFamily="34" charset="0"/>
                <a:hlinkClick r:id="rId7">
                  <a:extLst>
                    <a:ext uri="{A12FA001-AC4F-418D-AE19-62706E023703}">
                      <ahyp:hlinkClr xmlns:ahyp="http://schemas.microsoft.com/office/drawing/2018/hyperlinkcolor" val="tx"/>
                    </a:ext>
                  </a:extLst>
                </a:hlinkClick>
              </a:rPr>
              <a:t>GBI’s Business Practice Portal page on business and human rights and the climate crisis</a:t>
            </a:r>
            <a:r>
              <a:rPr lang="en-GB" sz="2000" b="1" dirty="0">
                <a:latin typeface="Raleway" panose="020B0503030101060003" pitchFamily="34" charset="0"/>
              </a:rPr>
              <a:t> </a:t>
            </a:r>
          </a:p>
          <a:p>
            <a:pPr marL="285750" indent="-285750">
              <a:buFont typeface="Arial" panose="020B0604020202020204" pitchFamily="34" charset="0"/>
              <a:buChar char="•"/>
            </a:pPr>
            <a:endParaRPr lang="en-GB" sz="2000" b="1" dirty="0">
              <a:latin typeface="Raleway" panose="020B0503030101060003" pitchFamily="34" charset="0"/>
            </a:endParaRPr>
          </a:p>
          <a:p>
            <a:pPr marL="285750" indent="-285750">
              <a:buFont typeface="Arial" panose="020B0604020202020204" pitchFamily="34" charset="0"/>
              <a:buChar char="•"/>
            </a:pPr>
            <a:r>
              <a:rPr lang="en-GB" sz="2000" b="1" dirty="0">
                <a:latin typeface="Raleway" panose="020B0503030101060003" pitchFamily="34" charset="0"/>
              </a:rPr>
              <a:t>Read GBI’s </a:t>
            </a:r>
            <a:r>
              <a:rPr lang="en-GB" sz="2000" b="1" dirty="0">
                <a:latin typeface="Raleway" panose="020B0503030101060003" pitchFamily="34" charset="0"/>
                <a:hlinkClick r:id="rId8">
                  <a:extLst>
                    <a:ext uri="{A12FA001-AC4F-418D-AE19-62706E023703}">
                      <ahyp:hlinkClr xmlns:ahyp="http://schemas.microsoft.com/office/drawing/2018/hyperlinkcolor" val="tx"/>
                    </a:ext>
                  </a:extLst>
                </a:hlinkClick>
              </a:rPr>
              <a:t>blog and high-level briefing on business, biodiversity and human rights</a:t>
            </a:r>
            <a:endParaRPr lang="en-GB" sz="2000" b="1" dirty="0">
              <a:latin typeface="Raleway" panose="020B0503030101060003" pitchFamily="34" charset="0"/>
            </a:endParaRPr>
          </a:p>
          <a:p>
            <a:endParaRPr lang="en-GB" sz="2000" b="1" dirty="0">
              <a:latin typeface="Raleway" panose="020B0503030101060003" pitchFamily="34" charset="0"/>
            </a:endParaRPr>
          </a:p>
          <a:p>
            <a:pPr marL="285750" indent="-285750">
              <a:buFont typeface="Arial" panose="020B0604020202020204" pitchFamily="34" charset="0"/>
              <a:buChar char="•"/>
            </a:pPr>
            <a:r>
              <a:rPr lang="en-GB" sz="2000" b="1" dirty="0">
                <a:latin typeface="Raleway" panose="020B0503030101060003" pitchFamily="34" charset="0"/>
                <a:hlinkClick r:id="rId9">
                  <a:extLst>
                    <a:ext uri="{A12FA001-AC4F-418D-AE19-62706E023703}">
                      <ahyp:hlinkClr xmlns:ahyp="http://schemas.microsoft.com/office/drawing/2018/hyperlinkcolor" val="tx"/>
                    </a:ext>
                  </a:extLst>
                </a:hlinkClick>
              </a:rPr>
              <a:t>The Institute on Human Rights and Business briefing on the link between just transition and business and human rights agendas</a:t>
            </a:r>
            <a:endParaRPr lang="en-GB" sz="1600" dirty="0"/>
          </a:p>
          <a:p>
            <a:endParaRPr lang="en-GB" dirty="0"/>
          </a:p>
          <a:p>
            <a:endParaRPr lang="en-GB" dirty="0"/>
          </a:p>
        </p:txBody>
      </p:sp>
      <p:pic>
        <p:nvPicPr>
          <p:cNvPr id="3" name="Online Media 3" title="Sophia Areias - The climate crisis and business and human rights">
            <a:hlinkClick r:id="" action="ppaction://media"/>
            <a:extLst>
              <a:ext uri="{FF2B5EF4-FFF2-40B4-BE49-F238E27FC236}">
                <a16:creationId xmlns:a16="http://schemas.microsoft.com/office/drawing/2014/main" id="{84D5D537-9EC8-6337-A3A9-D5F661E350CE}"/>
              </a:ext>
            </a:extLst>
          </p:cNvPr>
          <p:cNvPicPr>
            <a:picLocks noRot="1" noChangeAspect="1"/>
          </p:cNvPicPr>
          <p:nvPr>
            <a:videoFile r:link="rId1"/>
          </p:nvPr>
        </p:nvPicPr>
        <p:blipFill>
          <a:blip r:embed="rId10"/>
          <a:stretch>
            <a:fillRect/>
          </a:stretch>
        </p:blipFill>
        <p:spPr>
          <a:xfrm>
            <a:off x="7626486" y="2865996"/>
            <a:ext cx="3434874" cy="1935140"/>
          </a:xfrm>
          <a:prstGeom prst="rect">
            <a:avLst/>
          </a:prstGeom>
        </p:spPr>
      </p:pic>
      <p:sp>
        <p:nvSpPr>
          <p:cNvPr id="4" name="TextBox 3">
            <a:extLst>
              <a:ext uri="{FF2B5EF4-FFF2-40B4-BE49-F238E27FC236}">
                <a16:creationId xmlns:a16="http://schemas.microsoft.com/office/drawing/2014/main" id="{89895B10-F224-6189-E5D7-425CF8801DE5}"/>
              </a:ext>
            </a:extLst>
          </p:cNvPr>
          <p:cNvSpPr txBox="1"/>
          <p:nvPr/>
        </p:nvSpPr>
        <p:spPr>
          <a:xfrm>
            <a:off x="7616758" y="1830963"/>
            <a:ext cx="3434874" cy="923330"/>
          </a:xfrm>
          <a:prstGeom prst="rect">
            <a:avLst/>
          </a:prstGeom>
          <a:noFill/>
        </p:spPr>
        <p:txBody>
          <a:bodyPr wrap="square" rtlCol="0">
            <a:spAutoFit/>
          </a:bodyPr>
          <a:lstStyle/>
          <a:p>
            <a:r>
              <a:rPr lang="en-GB" dirty="0"/>
              <a:t>Watch this video by Sophia Areias on the links between business and human rights and the climate crisis</a:t>
            </a:r>
          </a:p>
        </p:txBody>
      </p:sp>
    </p:spTree>
    <p:extLst>
      <p:ext uri="{BB962C8B-B14F-4D97-AF65-F5344CB8AC3E}">
        <p14:creationId xmlns:p14="http://schemas.microsoft.com/office/powerpoint/2010/main" val="33013461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3"/>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3"/>
                                        </p:tgtEl>
                                      </p:cBhvr>
                                    </p:cmd>
                                  </p:childTnLst>
                                </p:cTn>
                              </p:par>
                            </p:childTnLst>
                          </p:cTn>
                        </p:par>
                      </p:childTnLst>
                    </p:cTn>
                  </p:par>
                </p:childTnLst>
              </p:cTn>
              <p:nextCondLst>
                <p:cond evt="onClick" delay="0">
                  <p:tgtEl>
                    <p:spTgt spid="3"/>
                  </p:tgtEl>
                </p:cond>
              </p:nextCondLst>
            </p:seq>
            <p:video>
              <p:cMediaNode vol="80000">
                <p:cTn id="12" fill="hold" display="0">
                  <p:stCondLst>
                    <p:cond delay="indefinite"/>
                  </p:stCondLst>
                </p:cTn>
                <p:tgtEl>
                  <p:spTgt spid="3"/>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8" name="Freeform: Shape 50">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
        <p:nvSpPr>
          <p:cNvPr id="69" name="Oval 52">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
        <p:nvSpPr>
          <p:cNvPr id="70" name="Oval 54">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grpSp>
        <p:nvGrpSpPr>
          <p:cNvPr id="71" name="Group 56">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72" name="Freeform: Shape 57">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ill Sans MT"/>
                <a:ea typeface="+mn-ea"/>
                <a:cs typeface="+mn-cs"/>
              </a:endParaRPr>
            </a:p>
          </p:txBody>
        </p:sp>
        <p:sp>
          <p:nvSpPr>
            <p:cNvPr id="73" name="Freeform: Shape 58">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ill Sans MT"/>
                <a:ea typeface="+mn-ea"/>
                <a:cs typeface="+mn-cs"/>
              </a:endParaRPr>
            </a:p>
          </p:txBody>
        </p:sp>
        <p:sp>
          <p:nvSpPr>
            <p:cNvPr id="74" name="Oval 59">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
          <p:nvSpPr>
            <p:cNvPr id="75" name="Oval 60">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grpSp>
      <p:sp useBgFill="1">
        <p:nvSpPr>
          <p:cNvPr id="76" name="Rectangle 62">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pic>
        <p:nvPicPr>
          <p:cNvPr id="13" name="Picture Placeholder 12" descr="Logo&#10;&#10;Description automatically generated">
            <a:extLst>
              <a:ext uri="{FF2B5EF4-FFF2-40B4-BE49-F238E27FC236}">
                <a16:creationId xmlns:a16="http://schemas.microsoft.com/office/drawing/2014/main" id="{738AC809-F0A2-4B49-8BBA-AD65703D9EBC}"/>
              </a:ext>
            </a:extLst>
          </p:cNvPr>
          <p:cNvPicPr>
            <a:picLocks noGrp="1" noChangeAspect="1"/>
          </p:cNvPicPr>
          <p:nvPr>
            <p:ph type="pic" sz="quarter" idx="13"/>
          </p:nvPr>
        </p:nvPicPr>
        <p:blipFill rotWithShape="1">
          <a:blip r:embed="rId5"/>
          <a:srcRect l="5334" r="-1" b="-1"/>
          <a:stretch/>
        </p:blipFill>
        <p:spPr>
          <a:xfrm>
            <a:off x="20" y="1"/>
            <a:ext cx="12191980" cy="6858000"/>
          </a:xfrm>
          <a:custGeom>
            <a:avLst/>
            <a:gdLst/>
            <a:ahLst/>
            <a:cxnLst/>
            <a:rect l="l" t="t" r="r" b="b"/>
            <a:pathLst>
              <a:path w="12192000" h="6858000">
                <a:moveTo>
                  <a:pt x="0" y="0"/>
                </a:moveTo>
                <a:lnTo>
                  <a:pt x="12192000" y="0"/>
                </a:lnTo>
                <a:lnTo>
                  <a:pt x="12192000" y="6858000"/>
                </a:lnTo>
                <a:lnTo>
                  <a:pt x="0" y="6858000"/>
                </a:lnTo>
                <a:close/>
              </a:path>
            </a:pathLst>
          </a:custGeom>
        </p:spPr>
      </p:pic>
      <p:sp>
        <p:nvSpPr>
          <p:cNvPr id="77" name="Rectangle 64">
            <a:extLst>
              <a:ext uri="{FF2B5EF4-FFF2-40B4-BE49-F238E27FC236}">
                <a16:creationId xmlns:a16="http://schemas.microsoft.com/office/drawing/2014/main" id="{E49CA12F-6E27-4C54-88C4-EE6CE7C473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2"/>
            <a:ext cx="12192000" cy="4857751"/>
          </a:xfrm>
          <a:prstGeom prst="rect">
            <a:avLst/>
          </a:prstGeom>
          <a:gradFill flip="none" rotWithShape="1">
            <a:gsLst>
              <a:gs pos="70000">
                <a:schemeClr val="bg2">
                  <a:alpha val="60000"/>
                </a:schemeClr>
              </a:gs>
              <a:gs pos="26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
        <p:nvSpPr>
          <p:cNvPr id="2" name="Title 1">
            <a:extLst>
              <a:ext uri="{FF2B5EF4-FFF2-40B4-BE49-F238E27FC236}">
                <a16:creationId xmlns:a16="http://schemas.microsoft.com/office/drawing/2014/main" id="{286E938C-9D94-4B05-979A-D39FFC457291}"/>
              </a:ext>
            </a:extLst>
          </p:cNvPr>
          <p:cNvSpPr>
            <a:spLocks noGrp="1"/>
          </p:cNvSpPr>
          <p:nvPr>
            <p:ph type="ctrTitle"/>
          </p:nvPr>
        </p:nvSpPr>
        <p:spPr>
          <a:xfrm>
            <a:off x="575598" y="180458"/>
            <a:ext cx="11535122" cy="984885"/>
          </a:xfrm>
        </p:spPr>
        <p:txBody>
          <a:bodyPr vert="horz" wrap="square" lIns="0" tIns="0" rIns="0" bIns="0" rtlCol="0" anchor="ctr" anchorCtr="0">
            <a:normAutofit fontScale="90000"/>
          </a:bodyPr>
          <a:lstStyle/>
          <a:p>
            <a:r>
              <a:rPr lang="en-US" sz="3700" dirty="0">
                <a:latin typeface="Raleway" panose="020B0503030101060003" pitchFamily="34" charset="0"/>
              </a:rPr>
              <a:t>BUSINESS &amp; HUMAN RIGHTS 101 – LEARNING RESOURCE</a:t>
            </a:r>
            <a:br>
              <a:rPr lang="en-US" sz="3700" dirty="0">
                <a:latin typeface="Raleway" panose="020B0503030101060003" pitchFamily="34" charset="0"/>
              </a:rPr>
            </a:br>
            <a:r>
              <a:rPr lang="en-US" sz="2400" dirty="0">
                <a:latin typeface="Raleway" panose="020B0503030101060003" pitchFamily="34" charset="0"/>
              </a:rPr>
              <a:t>CEE&amp;CA Summer Academy on Business and Human Rights 2024</a:t>
            </a:r>
            <a:endParaRPr lang="en-US" sz="3700" dirty="0">
              <a:latin typeface="Raleway" panose="020B0503030101060003" pitchFamily="34" charset="0"/>
            </a:endParaRPr>
          </a:p>
        </p:txBody>
      </p:sp>
      <p:sp>
        <p:nvSpPr>
          <p:cNvPr id="3" name="Subtitle 2">
            <a:extLst>
              <a:ext uri="{FF2B5EF4-FFF2-40B4-BE49-F238E27FC236}">
                <a16:creationId xmlns:a16="http://schemas.microsoft.com/office/drawing/2014/main" id="{D9A11267-FC52-4990-8D98-010AFABA5544}"/>
              </a:ext>
            </a:extLst>
          </p:cNvPr>
          <p:cNvSpPr>
            <a:spLocks noGrp="1"/>
          </p:cNvSpPr>
          <p:nvPr>
            <p:ph type="body" sz="quarter" idx="14"/>
          </p:nvPr>
        </p:nvSpPr>
        <p:spPr>
          <a:xfrm>
            <a:off x="5534612" y="5330979"/>
            <a:ext cx="6123397" cy="984885"/>
          </a:xfrm>
        </p:spPr>
        <p:txBody>
          <a:bodyPr vert="horz" wrap="square" lIns="0" tIns="0" rIns="0" bIns="0" rtlCol="0" anchor="ctr">
            <a:normAutofit/>
          </a:bodyPr>
          <a:lstStyle/>
          <a:p>
            <a:pPr marL="0" indent="0">
              <a:lnSpc>
                <a:spcPct val="100000"/>
              </a:lnSpc>
            </a:pPr>
            <a:r>
              <a:rPr lang="en-US" sz="2200" dirty="0">
                <a:solidFill>
                  <a:srgbClr val="006092">
                    <a:alpha val="60000"/>
                  </a:srgbClr>
                </a:solidFill>
              </a:rPr>
              <a:t>The Global Business Initiative on Human Rights</a:t>
            </a:r>
          </a:p>
        </p:txBody>
      </p:sp>
      <p:sp>
        <p:nvSpPr>
          <p:cNvPr id="67" name="Rectangle 66">
            <a:extLst>
              <a:ext uri="{FF2B5EF4-FFF2-40B4-BE49-F238E27FC236}">
                <a16:creationId xmlns:a16="http://schemas.microsoft.com/office/drawing/2014/main" id="{5337EA23-6703-4C96-9EEB-A408CBDD6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pic>
        <p:nvPicPr>
          <p:cNvPr id="16" name="5">
            <a:hlinkClick r:id="" action="ppaction://media"/>
            <a:extLst>
              <a:ext uri="{FF2B5EF4-FFF2-40B4-BE49-F238E27FC236}">
                <a16:creationId xmlns:a16="http://schemas.microsoft.com/office/drawing/2014/main" id="{84BBB8C4-0FF5-4920-ACED-F503980026A7}"/>
              </a:ext>
            </a:extLst>
          </p:cNvPr>
          <p:cNvPicPr>
            <a:picLocks noChangeAspect="1"/>
          </p:cNvPicPr>
          <p:nvPr>
            <a:audioFile r:link="rId1"/>
            <p:extLst>
              <p:ext uri="{DAA4B4D4-6D71-4841-9C94-3DE7FCFB9230}">
                <p14:media xmlns:p14="http://schemas.microsoft.com/office/powerpoint/2010/main" r:embed="rId2">
                  <p14:trim st="2100" end="10059"/>
                  <p14:fade in="1250" out="1250"/>
                </p14:media>
              </p:ext>
            </p:extLst>
          </p:nvPr>
        </p:nvPicPr>
        <p:blipFill>
          <a:blip r:embed="rId6"/>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17615686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5000">
        <p159:morph option="byObject"/>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64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8.1|2.5|2.9|2.7"/>
</p:tagLst>
</file>

<file path=ppt/tags/tag2.xml><?xml version="1.0" encoding="utf-8"?>
<p:tagLst xmlns:a="http://schemas.openxmlformats.org/drawingml/2006/main" xmlns:r="http://schemas.openxmlformats.org/officeDocument/2006/relationships" xmlns:p="http://schemas.openxmlformats.org/presentationml/2006/main">
  <p:tag name="TIMING" val="|10.1|32.2"/>
</p:tagLst>
</file>

<file path=ppt/theme/theme1.xml><?xml version="1.0" encoding="utf-8"?>
<a:theme xmlns:a="http://schemas.openxmlformats.org/drawingml/2006/main" name="3DFloatVTI">
  <a:themeElements>
    <a:clrScheme name="Float">
      <a:dk1>
        <a:sysClr val="windowText" lastClr="000000"/>
      </a:dk1>
      <a:lt1>
        <a:sysClr val="window" lastClr="FFFFFF"/>
      </a:lt1>
      <a:dk2>
        <a:srgbClr val="1B192E"/>
      </a:dk2>
      <a:lt2>
        <a:srgbClr val="EAE5EB"/>
      </a:lt2>
      <a:accent1>
        <a:srgbClr val="13BE89"/>
      </a:accent1>
      <a:accent2>
        <a:srgbClr val="12B1BF"/>
      </a:accent2>
      <a:accent3>
        <a:srgbClr val="D40AA8"/>
      </a:accent3>
      <a:accent4>
        <a:srgbClr val="B86E62"/>
      </a:accent4>
      <a:accent5>
        <a:srgbClr val="A3A3C1"/>
      </a:accent5>
      <a:accent6>
        <a:srgbClr val="37335B"/>
      </a:accent6>
      <a:hlink>
        <a:srgbClr val="0066FF"/>
      </a:hlink>
      <a:folHlink>
        <a:srgbClr val="666699"/>
      </a:folHlink>
    </a:clrScheme>
    <a:fontScheme name="Float">
      <a:majorFont>
        <a:latin typeface="Walbaum Display"/>
        <a:ea typeface=""/>
        <a:cs typeface=""/>
      </a:majorFont>
      <a:minorFont>
        <a:latin typeface="Gill Sans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3DFloatVTI" id="{F59BA300-ED19-4B39-9AE3-7882B1DE8B78}" vid="{0FEC63E3-719F-4F50-9F1E-5B8BAF3910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13533</TotalTime>
  <Words>1422</Words>
  <Application>Microsoft Office PowerPoint</Application>
  <PresentationFormat>Widescreen</PresentationFormat>
  <Paragraphs>70</Paragraphs>
  <Slides>12</Slides>
  <Notes>10</Notes>
  <HiddenSlides>0</HiddenSlides>
  <MMClips>10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Arial</vt:lpstr>
      <vt:lpstr>Calibri</vt:lpstr>
      <vt:lpstr>Courier New</vt:lpstr>
      <vt:lpstr>Gill Sans MT</vt:lpstr>
      <vt:lpstr>Raleway</vt:lpstr>
      <vt:lpstr>Symbol</vt:lpstr>
      <vt:lpstr>Times New Roman</vt:lpstr>
      <vt:lpstr>Walbaum Display</vt:lpstr>
      <vt:lpstr>3DFloatVTI</vt:lpstr>
      <vt:lpstr>BUSINESS &amp; HUMAN RIGHTS 101 – LEARNING RESOURCE CEE&amp;CA Summer Academy on Business and Human Rights 2024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BUSINESS &amp; HUMAN RIGHTS 101 – LEARNING RESOURCE CEE&amp;CA Summer Academy on Business and Human Rights 2024</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&amp; HUMAN RIGHTS 101 – LEARNING RESOURCE CEE&amp;CA Summer Academy on Business and Human Rights 2022</dc:title>
  <dc:creator>Joanna Reyes</dc:creator>
  <cp:lastModifiedBy>Jo Reyes</cp:lastModifiedBy>
  <cp:revision>44</cp:revision>
  <dcterms:created xsi:type="dcterms:W3CDTF">2022-08-09T14:26:57Z</dcterms:created>
  <dcterms:modified xsi:type="dcterms:W3CDTF">2024-07-16T16:11:37Z</dcterms:modified>
</cp:coreProperties>
</file>