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media/image6.jpg" ContentType="image/jpg"/>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8" r:id="rId2"/>
    <p:sldMasterId id="2147483702" r:id="rId3"/>
  </p:sldMasterIdLst>
  <p:notesMasterIdLst>
    <p:notesMasterId r:id="rId26"/>
  </p:notesMasterIdLst>
  <p:sldIdLst>
    <p:sldId id="258" r:id="rId4"/>
    <p:sldId id="412" r:id="rId5"/>
    <p:sldId id="2146847705" r:id="rId6"/>
    <p:sldId id="414" r:id="rId7"/>
    <p:sldId id="2146847702" r:id="rId8"/>
    <p:sldId id="1262" r:id="rId9"/>
    <p:sldId id="1259" r:id="rId10"/>
    <p:sldId id="1260" r:id="rId11"/>
    <p:sldId id="2146847703" r:id="rId12"/>
    <p:sldId id="259" r:id="rId13"/>
    <p:sldId id="260" r:id="rId14"/>
    <p:sldId id="1239" r:id="rId15"/>
    <p:sldId id="262" r:id="rId16"/>
    <p:sldId id="263" r:id="rId17"/>
    <p:sldId id="1238" r:id="rId18"/>
    <p:sldId id="1240" r:id="rId19"/>
    <p:sldId id="264" r:id="rId20"/>
    <p:sldId id="405" r:id="rId21"/>
    <p:sldId id="2146847706" r:id="rId22"/>
    <p:sldId id="2146847704" r:id="rId23"/>
    <p:sldId id="413" r:id="rId24"/>
    <p:sldId id="214684770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965"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A9FC5-BAC8-4D23-96E8-E271F7EA4F17}" type="datetimeFigureOut">
              <a:rPr lang="en-GB" smtClean="0"/>
              <a:t>31/07/2024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2B277-C267-491F-B54F-2A9D2D9AA489}" type="slidenum">
              <a:rPr lang="en-GB" smtClean="0"/>
              <a:t>‹#›</a:t>
            </a:fld>
            <a:endParaRPr lang="en-GB"/>
          </a:p>
        </p:txBody>
      </p:sp>
    </p:spTree>
    <p:extLst>
      <p:ext uri="{BB962C8B-B14F-4D97-AF65-F5344CB8AC3E}">
        <p14:creationId xmlns:p14="http://schemas.microsoft.com/office/powerpoint/2010/main" val="817806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55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8E67C0C-FF5C-064A-A53F-BB0BCF06571B}"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54268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8E67C0C-FF5C-064A-A53F-BB0BCF06571B}"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80347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83DFAC7-7466-44AB-8937-F51B6DAC2A73}"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17315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83DFAC7-7466-44AB-8937-F51B6DAC2A73}"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97732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36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2575621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417671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68021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121802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867329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585312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861933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4237373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small">
    <p:spTree>
      <p:nvGrpSpPr>
        <p:cNvPr id="1" name=""/>
        <p:cNvGrpSpPr/>
        <p:nvPr/>
      </p:nvGrpSpPr>
      <p:grpSpPr>
        <a:xfrm>
          <a:off x="0" y="0"/>
          <a:ext cx="0" cy="0"/>
          <a:chOff x="0" y="0"/>
          <a:chExt cx="0" cy="0"/>
        </a:xfrm>
      </p:grpSpPr>
      <p:pic>
        <p:nvPicPr>
          <p:cNvPr id="8" name="Picture 7" descr="A tree next to a body of water&#10;&#10;Description automatically generated">
            <a:extLst>
              <a:ext uri="{FF2B5EF4-FFF2-40B4-BE49-F238E27FC236}">
                <a16:creationId xmlns:a16="http://schemas.microsoft.com/office/drawing/2014/main" id="{F7689F9A-57C3-8A86-0033-5A0CA729947E}"/>
              </a:ext>
            </a:extLst>
          </p:cNvPr>
          <p:cNvPicPr>
            <a:picLocks noChangeAspect="1"/>
          </p:cNvPicPr>
          <p:nvPr userDrawn="1"/>
        </p:nvPicPr>
        <p:blipFill rotWithShape="1">
          <a:blip r:embed="rId2"/>
          <a:srcRect l="49" t="6221" r="5706" b="34791"/>
          <a:stretch/>
        </p:blipFill>
        <p:spPr>
          <a:xfrm>
            <a:off x="0" y="0"/>
            <a:ext cx="12192000" cy="4857595"/>
          </a:xfrm>
          <a:prstGeom prst="rect">
            <a:avLst/>
          </a:prstGeom>
        </p:spPr>
      </p:pic>
      <p:sp>
        <p:nvSpPr>
          <p:cNvPr id="12" name="Rectangle 11">
            <a:extLst>
              <a:ext uri="{FF2B5EF4-FFF2-40B4-BE49-F238E27FC236}">
                <a16:creationId xmlns:a16="http://schemas.microsoft.com/office/drawing/2014/main" id="{3658D00B-78E4-210F-C8AB-0F58EC2E4573}"/>
              </a:ext>
            </a:extLst>
          </p:cNvPr>
          <p:cNvSpPr/>
          <p:nvPr userDrawn="1"/>
        </p:nvSpPr>
        <p:spPr>
          <a:xfrm>
            <a:off x="417406" y="2333264"/>
            <a:ext cx="7400568" cy="2091899"/>
          </a:xfrm>
          <a:prstGeom prst="rect">
            <a:avLst/>
          </a:prstGeom>
          <a:solidFill>
            <a:srgbClr val="006092">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i="0" dirty="0">
              <a:latin typeface="Arial" panose="020B0604020202020204" pitchFamily="34" charset="0"/>
            </a:endParaRPr>
          </a:p>
        </p:txBody>
      </p:sp>
      <p:sp>
        <p:nvSpPr>
          <p:cNvPr id="11" name="Text Placeholder 8">
            <a:extLst>
              <a:ext uri="{FF2B5EF4-FFF2-40B4-BE49-F238E27FC236}">
                <a16:creationId xmlns:a16="http://schemas.microsoft.com/office/drawing/2014/main" id="{A6E8564D-A7FD-A541-A738-05477806CA03}"/>
              </a:ext>
            </a:extLst>
          </p:cNvPr>
          <p:cNvSpPr>
            <a:spLocks noGrp="1"/>
          </p:cNvSpPr>
          <p:nvPr>
            <p:ph type="body" sz="quarter" idx="12" hasCustomPrompt="1"/>
          </p:nvPr>
        </p:nvSpPr>
        <p:spPr>
          <a:xfrm>
            <a:off x="609595" y="3444566"/>
            <a:ext cx="6956379" cy="760034"/>
          </a:xfrm>
        </p:spPr>
        <p:txBody>
          <a:bodyPr/>
          <a:lstStyle>
            <a:lvl1pPr marL="0" indent="0">
              <a:buNone/>
              <a:defRPr lang="en-US" sz="2000" b="0" kern="1200" dirty="0">
                <a:solidFill>
                  <a:srgbClr val="DBE5F1"/>
                </a:solidFill>
                <a:latin typeface="Raleway" panose="020B0503030101060003" pitchFamily="34" charset="0"/>
                <a:ea typeface="ＭＳ Ｐゴシック" charset="0"/>
                <a:cs typeface="ＭＳ Ｐゴシック" charset="0"/>
              </a:defRPr>
            </a:lvl1pPr>
          </a:lstStyle>
          <a:p>
            <a:pPr lvl="0"/>
            <a:r>
              <a:rPr lang="en-US" dirty="0"/>
              <a:t>Date</a:t>
            </a:r>
          </a:p>
          <a:p>
            <a:pPr lvl="0"/>
            <a:endParaRPr lang="en-US" dirty="0"/>
          </a:p>
        </p:txBody>
      </p:sp>
      <p:sp>
        <p:nvSpPr>
          <p:cNvPr id="17" name="Title 16">
            <a:extLst>
              <a:ext uri="{FF2B5EF4-FFF2-40B4-BE49-F238E27FC236}">
                <a16:creationId xmlns:a16="http://schemas.microsoft.com/office/drawing/2014/main" id="{82A38484-9511-36AC-DDA5-59DE56583B66}"/>
              </a:ext>
            </a:extLst>
          </p:cNvPr>
          <p:cNvSpPr>
            <a:spLocks noGrp="1"/>
          </p:cNvSpPr>
          <p:nvPr>
            <p:ph type="title"/>
          </p:nvPr>
        </p:nvSpPr>
        <p:spPr>
          <a:xfrm>
            <a:off x="609598" y="2869225"/>
            <a:ext cx="6955180" cy="559775"/>
          </a:xfrm>
        </p:spPr>
        <p:txBody>
          <a:bodyPr anchor="t"/>
          <a:lstStyle>
            <a:lvl1pPr algn="l">
              <a:defRPr sz="3200" b="1" i="0">
                <a:solidFill>
                  <a:schemeClr val="bg1"/>
                </a:solidFill>
                <a:latin typeface="Raleway SemiBold" panose="020B0503030101060003" pitchFamily="34" charset="77"/>
              </a:defRPr>
            </a:lvl1pPr>
          </a:lstStyle>
          <a:p>
            <a:endParaRPr lang="en-IE" dirty="0"/>
          </a:p>
        </p:txBody>
      </p:sp>
      <p:pic>
        <p:nvPicPr>
          <p:cNvPr id="19" name="Picture 18">
            <a:extLst>
              <a:ext uri="{FF2B5EF4-FFF2-40B4-BE49-F238E27FC236}">
                <a16:creationId xmlns:a16="http://schemas.microsoft.com/office/drawing/2014/main" id="{E9514C45-7EBA-8296-0DD7-2B2D9C86073D}"/>
              </a:ext>
            </a:extLst>
          </p:cNvPr>
          <p:cNvPicPr/>
          <p:nvPr userDrawn="1"/>
        </p:nvPicPr>
        <p:blipFill>
          <a:blip r:embed="rId3"/>
          <a:srcRect/>
          <a:stretch/>
        </p:blipFill>
        <p:spPr>
          <a:xfrm>
            <a:off x="417406" y="437594"/>
            <a:ext cx="1690694" cy="647703"/>
          </a:xfrm>
          <a:prstGeom prst="rect">
            <a:avLst/>
          </a:prstGeom>
        </p:spPr>
      </p:pic>
      <p:sp>
        <p:nvSpPr>
          <p:cNvPr id="13" name="TextBox 12">
            <a:extLst>
              <a:ext uri="{FF2B5EF4-FFF2-40B4-BE49-F238E27FC236}">
                <a16:creationId xmlns:a16="http://schemas.microsoft.com/office/drawing/2014/main" id="{4EB30D96-9500-7148-3188-8F4D41E41C6D}"/>
              </a:ext>
            </a:extLst>
          </p:cNvPr>
          <p:cNvSpPr txBox="1"/>
          <p:nvPr userDrawn="1"/>
        </p:nvSpPr>
        <p:spPr>
          <a:xfrm>
            <a:off x="608400" y="2487600"/>
            <a:ext cx="6956378" cy="400110"/>
          </a:xfrm>
          <a:prstGeom prst="rect">
            <a:avLst/>
          </a:prstGeom>
          <a:noFill/>
        </p:spPr>
        <p:txBody>
          <a:bodyPr wrap="square">
            <a:spAutoFit/>
          </a:bodyPr>
          <a:lstStyle/>
          <a:p>
            <a:pPr marL="0" lvl="0" indent="0" algn="l" defTabSz="457200" rtl="0" eaLnBrk="1" fontAlgn="base" hangingPunct="1">
              <a:spcBef>
                <a:spcPct val="20000"/>
              </a:spcBef>
              <a:spcAft>
                <a:spcPct val="0"/>
              </a:spcAft>
              <a:buFont typeface="Arial" charset="0"/>
              <a:buNone/>
            </a:pPr>
            <a:r>
              <a:rPr lang="en-US" sz="2000" b="1" kern="1200" cap="small" baseline="0" dirty="0">
                <a:solidFill>
                  <a:schemeClr val="bg1"/>
                </a:solidFill>
                <a:latin typeface="Raleway" panose="020B0503030101060003" pitchFamily="34" charset="77"/>
                <a:ea typeface="ＭＳ Ｐゴシック" charset="0"/>
              </a:rPr>
              <a:t>member peer learning</a:t>
            </a:r>
          </a:p>
        </p:txBody>
      </p:sp>
      <p:pic>
        <p:nvPicPr>
          <p:cNvPr id="23" name="Picture 22" descr="A group of logos of companies&#10;&#10;Description automatically generated">
            <a:extLst>
              <a:ext uri="{FF2B5EF4-FFF2-40B4-BE49-F238E27FC236}">
                <a16:creationId xmlns:a16="http://schemas.microsoft.com/office/drawing/2014/main" id="{4600B4AE-B254-4677-554C-5340E40ADF91}"/>
              </a:ext>
            </a:extLst>
          </p:cNvPr>
          <p:cNvPicPr>
            <a:picLocks noChangeAspect="1"/>
          </p:cNvPicPr>
          <p:nvPr userDrawn="1"/>
        </p:nvPicPr>
        <p:blipFill rotWithShape="1">
          <a:blip r:embed="rId4">
            <a:alphaModFix/>
          </a:blip>
          <a:srcRect t="16646" b="16278"/>
          <a:stretch/>
        </p:blipFill>
        <p:spPr>
          <a:xfrm>
            <a:off x="77605" y="4901139"/>
            <a:ext cx="12036784" cy="1900832"/>
          </a:xfrm>
          <a:prstGeom prst="rect">
            <a:avLst/>
          </a:prstGeom>
        </p:spPr>
      </p:pic>
    </p:spTree>
    <p:extLst>
      <p:ext uri="{BB962C8B-B14F-4D97-AF65-F5344CB8AC3E}">
        <p14:creationId xmlns:p14="http://schemas.microsoft.com/office/powerpoint/2010/main" val="810590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large">
    <p:spTree>
      <p:nvGrpSpPr>
        <p:cNvPr id="1" name=""/>
        <p:cNvGrpSpPr/>
        <p:nvPr/>
      </p:nvGrpSpPr>
      <p:grpSpPr>
        <a:xfrm>
          <a:off x="0" y="0"/>
          <a:ext cx="0" cy="0"/>
          <a:chOff x="0" y="0"/>
          <a:chExt cx="0" cy="0"/>
        </a:xfrm>
      </p:grpSpPr>
      <p:pic>
        <p:nvPicPr>
          <p:cNvPr id="8" name="Picture 7" descr="A tree next to a body of water&#10;&#10;Description automatically generated">
            <a:extLst>
              <a:ext uri="{FF2B5EF4-FFF2-40B4-BE49-F238E27FC236}">
                <a16:creationId xmlns:a16="http://schemas.microsoft.com/office/drawing/2014/main" id="{F7689F9A-57C3-8A86-0033-5A0CA729947E}"/>
              </a:ext>
            </a:extLst>
          </p:cNvPr>
          <p:cNvPicPr>
            <a:picLocks noChangeAspect="1"/>
          </p:cNvPicPr>
          <p:nvPr userDrawn="1"/>
        </p:nvPicPr>
        <p:blipFill rotWithShape="1">
          <a:blip r:embed="rId2"/>
          <a:srcRect l="49" t="6221" r="5706" b="34791"/>
          <a:stretch/>
        </p:blipFill>
        <p:spPr>
          <a:xfrm>
            <a:off x="0" y="0"/>
            <a:ext cx="12192000" cy="4857595"/>
          </a:xfrm>
          <a:prstGeom prst="rect">
            <a:avLst/>
          </a:prstGeom>
        </p:spPr>
      </p:pic>
      <p:sp>
        <p:nvSpPr>
          <p:cNvPr id="12" name="Rectangle 11">
            <a:extLst>
              <a:ext uri="{FF2B5EF4-FFF2-40B4-BE49-F238E27FC236}">
                <a16:creationId xmlns:a16="http://schemas.microsoft.com/office/drawing/2014/main" id="{3658D00B-78E4-210F-C8AB-0F58EC2E4573}"/>
              </a:ext>
            </a:extLst>
          </p:cNvPr>
          <p:cNvSpPr/>
          <p:nvPr userDrawn="1"/>
        </p:nvSpPr>
        <p:spPr>
          <a:xfrm>
            <a:off x="417406" y="1756416"/>
            <a:ext cx="7400568" cy="2668748"/>
          </a:xfrm>
          <a:prstGeom prst="rect">
            <a:avLst/>
          </a:prstGeom>
          <a:solidFill>
            <a:srgbClr val="006092">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i="0" dirty="0">
              <a:latin typeface="Arial" panose="020B0604020202020204" pitchFamily="34" charset="0"/>
            </a:endParaRPr>
          </a:p>
        </p:txBody>
      </p:sp>
      <p:sp>
        <p:nvSpPr>
          <p:cNvPr id="11" name="Text Placeholder 8">
            <a:extLst>
              <a:ext uri="{FF2B5EF4-FFF2-40B4-BE49-F238E27FC236}">
                <a16:creationId xmlns:a16="http://schemas.microsoft.com/office/drawing/2014/main" id="{A6E8564D-A7FD-A541-A738-05477806CA03}"/>
              </a:ext>
            </a:extLst>
          </p:cNvPr>
          <p:cNvSpPr>
            <a:spLocks noGrp="1"/>
          </p:cNvSpPr>
          <p:nvPr>
            <p:ph type="body" sz="quarter" idx="12" hasCustomPrompt="1"/>
          </p:nvPr>
        </p:nvSpPr>
        <p:spPr>
          <a:xfrm>
            <a:off x="609595" y="3444566"/>
            <a:ext cx="6956379" cy="760034"/>
          </a:xfrm>
        </p:spPr>
        <p:txBody>
          <a:bodyPr/>
          <a:lstStyle>
            <a:lvl1pPr marL="0" indent="0">
              <a:buNone/>
              <a:defRPr lang="en-US" sz="2000" b="0" kern="1200" dirty="0">
                <a:solidFill>
                  <a:srgbClr val="DBE5F1"/>
                </a:solidFill>
                <a:latin typeface="Raleway" panose="020B0503030101060003" pitchFamily="34" charset="0"/>
                <a:ea typeface="ＭＳ Ｐゴシック" charset="0"/>
                <a:cs typeface="ＭＳ Ｐゴシック" charset="0"/>
              </a:defRPr>
            </a:lvl1pPr>
          </a:lstStyle>
          <a:p>
            <a:pPr lvl="0"/>
            <a:r>
              <a:rPr lang="en-US" dirty="0"/>
              <a:t>Date</a:t>
            </a:r>
          </a:p>
          <a:p>
            <a:pPr lvl="0"/>
            <a:endParaRPr lang="en-US" dirty="0"/>
          </a:p>
        </p:txBody>
      </p:sp>
      <p:sp>
        <p:nvSpPr>
          <p:cNvPr id="17" name="Title 16">
            <a:extLst>
              <a:ext uri="{FF2B5EF4-FFF2-40B4-BE49-F238E27FC236}">
                <a16:creationId xmlns:a16="http://schemas.microsoft.com/office/drawing/2014/main" id="{82A38484-9511-36AC-DDA5-59DE56583B66}"/>
              </a:ext>
            </a:extLst>
          </p:cNvPr>
          <p:cNvSpPr>
            <a:spLocks noGrp="1"/>
          </p:cNvSpPr>
          <p:nvPr>
            <p:ph type="title"/>
          </p:nvPr>
        </p:nvSpPr>
        <p:spPr>
          <a:xfrm>
            <a:off x="609597" y="2298489"/>
            <a:ext cx="6956377" cy="1130512"/>
          </a:xfrm>
        </p:spPr>
        <p:txBody>
          <a:bodyPr anchor="t"/>
          <a:lstStyle>
            <a:lvl1pPr algn="l">
              <a:defRPr sz="3200" b="1" i="0">
                <a:solidFill>
                  <a:schemeClr val="bg1"/>
                </a:solidFill>
                <a:latin typeface="Raleway SemiBold" panose="020B0503030101060003" pitchFamily="34" charset="77"/>
              </a:defRPr>
            </a:lvl1pPr>
          </a:lstStyle>
          <a:p>
            <a:endParaRPr lang="en-IE" dirty="0"/>
          </a:p>
        </p:txBody>
      </p:sp>
      <p:pic>
        <p:nvPicPr>
          <p:cNvPr id="19" name="Picture 18">
            <a:extLst>
              <a:ext uri="{FF2B5EF4-FFF2-40B4-BE49-F238E27FC236}">
                <a16:creationId xmlns:a16="http://schemas.microsoft.com/office/drawing/2014/main" id="{E9514C45-7EBA-8296-0DD7-2B2D9C86073D}"/>
              </a:ext>
            </a:extLst>
          </p:cNvPr>
          <p:cNvPicPr/>
          <p:nvPr userDrawn="1"/>
        </p:nvPicPr>
        <p:blipFill>
          <a:blip r:embed="rId3"/>
          <a:srcRect/>
          <a:stretch/>
        </p:blipFill>
        <p:spPr>
          <a:xfrm>
            <a:off x="417406" y="437594"/>
            <a:ext cx="1690694" cy="647703"/>
          </a:xfrm>
          <a:prstGeom prst="rect">
            <a:avLst/>
          </a:prstGeom>
        </p:spPr>
      </p:pic>
      <p:sp>
        <p:nvSpPr>
          <p:cNvPr id="13" name="TextBox 12">
            <a:extLst>
              <a:ext uri="{FF2B5EF4-FFF2-40B4-BE49-F238E27FC236}">
                <a16:creationId xmlns:a16="http://schemas.microsoft.com/office/drawing/2014/main" id="{4EB30D96-9500-7148-3188-8F4D41E41C6D}"/>
              </a:ext>
            </a:extLst>
          </p:cNvPr>
          <p:cNvSpPr txBox="1"/>
          <p:nvPr userDrawn="1"/>
        </p:nvSpPr>
        <p:spPr>
          <a:xfrm>
            <a:off x="609597" y="1915876"/>
            <a:ext cx="6956378" cy="400110"/>
          </a:xfrm>
          <a:prstGeom prst="rect">
            <a:avLst/>
          </a:prstGeom>
          <a:noFill/>
        </p:spPr>
        <p:txBody>
          <a:bodyPr wrap="square">
            <a:spAutoFit/>
          </a:bodyPr>
          <a:lstStyle/>
          <a:p>
            <a:pPr marL="0" lvl="0" indent="0" algn="l" defTabSz="457200" rtl="0" eaLnBrk="1" fontAlgn="base" hangingPunct="1">
              <a:spcBef>
                <a:spcPct val="20000"/>
              </a:spcBef>
              <a:spcAft>
                <a:spcPct val="0"/>
              </a:spcAft>
              <a:buFont typeface="Arial" charset="0"/>
              <a:buNone/>
            </a:pPr>
            <a:r>
              <a:rPr lang="en-US" sz="2000" b="1" kern="1200" cap="small" baseline="0" dirty="0">
                <a:solidFill>
                  <a:schemeClr val="bg1"/>
                </a:solidFill>
                <a:latin typeface="Raleway" panose="020B0503030101060003" pitchFamily="34" charset="77"/>
                <a:ea typeface="ＭＳ Ｐゴシック" charset="0"/>
              </a:rPr>
              <a:t>member peer learning</a:t>
            </a:r>
          </a:p>
        </p:txBody>
      </p:sp>
      <p:pic>
        <p:nvPicPr>
          <p:cNvPr id="15" name="Picture 14" descr="A group of logos of companies&#10;&#10;Description automatically generated">
            <a:extLst>
              <a:ext uri="{FF2B5EF4-FFF2-40B4-BE49-F238E27FC236}">
                <a16:creationId xmlns:a16="http://schemas.microsoft.com/office/drawing/2014/main" id="{AEB58F66-4726-803E-7A3D-563FB99A3A17}"/>
              </a:ext>
            </a:extLst>
          </p:cNvPr>
          <p:cNvPicPr>
            <a:picLocks noChangeAspect="1"/>
          </p:cNvPicPr>
          <p:nvPr userDrawn="1"/>
        </p:nvPicPr>
        <p:blipFill rotWithShape="1">
          <a:blip r:embed="rId4">
            <a:alphaModFix/>
          </a:blip>
          <a:srcRect t="16646" b="16278"/>
          <a:stretch/>
        </p:blipFill>
        <p:spPr>
          <a:xfrm>
            <a:off x="77605" y="4901139"/>
            <a:ext cx="12036784" cy="1900832"/>
          </a:xfrm>
          <a:prstGeom prst="rect">
            <a:avLst/>
          </a:prstGeom>
        </p:spPr>
      </p:pic>
    </p:spTree>
    <p:extLst>
      <p:ext uri="{BB962C8B-B14F-4D97-AF65-F5344CB8AC3E}">
        <p14:creationId xmlns:p14="http://schemas.microsoft.com/office/powerpoint/2010/main" val="2622127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small - climate">
    <p:spTree>
      <p:nvGrpSpPr>
        <p:cNvPr id="1" name=""/>
        <p:cNvGrpSpPr/>
        <p:nvPr/>
      </p:nvGrpSpPr>
      <p:grpSpPr>
        <a:xfrm>
          <a:off x="0" y="0"/>
          <a:ext cx="0" cy="0"/>
          <a:chOff x="0" y="0"/>
          <a:chExt cx="0" cy="0"/>
        </a:xfrm>
      </p:grpSpPr>
      <p:pic>
        <p:nvPicPr>
          <p:cNvPr id="8" name="Picture 7" descr="A tree next to a body of water&#10;&#10;Description automatically generated">
            <a:extLst>
              <a:ext uri="{FF2B5EF4-FFF2-40B4-BE49-F238E27FC236}">
                <a16:creationId xmlns:a16="http://schemas.microsoft.com/office/drawing/2014/main" id="{F7689F9A-57C3-8A86-0033-5A0CA729947E}"/>
              </a:ext>
            </a:extLst>
          </p:cNvPr>
          <p:cNvPicPr>
            <a:picLocks noChangeAspect="1"/>
          </p:cNvPicPr>
          <p:nvPr userDrawn="1"/>
        </p:nvPicPr>
        <p:blipFill rotWithShape="1">
          <a:blip r:embed="rId2"/>
          <a:srcRect l="49" t="6221" r="5706" b="34791"/>
          <a:stretch/>
        </p:blipFill>
        <p:spPr>
          <a:xfrm>
            <a:off x="0" y="0"/>
            <a:ext cx="12192000" cy="4857595"/>
          </a:xfrm>
          <a:prstGeom prst="rect">
            <a:avLst/>
          </a:prstGeom>
        </p:spPr>
      </p:pic>
      <p:sp>
        <p:nvSpPr>
          <p:cNvPr id="12" name="Rectangle 11">
            <a:extLst>
              <a:ext uri="{FF2B5EF4-FFF2-40B4-BE49-F238E27FC236}">
                <a16:creationId xmlns:a16="http://schemas.microsoft.com/office/drawing/2014/main" id="{3658D00B-78E4-210F-C8AB-0F58EC2E4573}"/>
              </a:ext>
            </a:extLst>
          </p:cNvPr>
          <p:cNvSpPr/>
          <p:nvPr userDrawn="1"/>
        </p:nvSpPr>
        <p:spPr>
          <a:xfrm>
            <a:off x="417406" y="2333264"/>
            <a:ext cx="7400568" cy="2091899"/>
          </a:xfrm>
          <a:prstGeom prst="rect">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i="0" dirty="0">
              <a:latin typeface="Arial" panose="020B0604020202020204" pitchFamily="34" charset="0"/>
            </a:endParaRPr>
          </a:p>
        </p:txBody>
      </p:sp>
      <p:sp>
        <p:nvSpPr>
          <p:cNvPr id="11" name="Text Placeholder 8">
            <a:extLst>
              <a:ext uri="{FF2B5EF4-FFF2-40B4-BE49-F238E27FC236}">
                <a16:creationId xmlns:a16="http://schemas.microsoft.com/office/drawing/2014/main" id="{A6E8564D-A7FD-A541-A738-05477806CA03}"/>
              </a:ext>
            </a:extLst>
          </p:cNvPr>
          <p:cNvSpPr>
            <a:spLocks noGrp="1"/>
          </p:cNvSpPr>
          <p:nvPr>
            <p:ph type="body" sz="quarter" idx="12" hasCustomPrompt="1"/>
          </p:nvPr>
        </p:nvSpPr>
        <p:spPr>
          <a:xfrm>
            <a:off x="609595" y="3444566"/>
            <a:ext cx="6956379" cy="760034"/>
          </a:xfrm>
        </p:spPr>
        <p:txBody>
          <a:bodyPr/>
          <a:lstStyle>
            <a:lvl1pPr marL="0" indent="0">
              <a:buNone/>
              <a:defRPr lang="en-US" sz="2000" b="0" kern="1200" dirty="0">
                <a:solidFill>
                  <a:srgbClr val="FDF5EB"/>
                </a:solidFill>
                <a:latin typeface="Raleway" panose="020B0503030101060003" pitchFamily="34" charset="0"/>
                <a:ea typeface="ＭＳ Ｐゴシック" charset="0"/>
                <a:cs typeface="ＭＳ Ｐゴシック" charset="0"/>
              </a:defRPr>
            </a:lvl1pPr>
          </a:lstStyle>
          <a:p>
            <a:pPr lvl="0"/>
            <a:r>
              <a:rPr lang="en-US" dirty="0"/>
              <a:t>Date</a:t>
            </a:r>
          </a:p>
          <a:p>
            <a:pPr lvl="0"/>
            <a:endParaRPr lang="en-US" dirty="0"/>
          </a:p>
        </p:txBody>
      </p:sp>
      <p:sp>
        <p:nvSpPr>
          <p:cNvPr id="17" name="Title 16">
            <a:extLst>
              <a:ext uri="{FF2B5EF4-FFF2-40B4-BE49-F238E27FC236}">
                <a16:creationId xmlns:a16="http://schemas.microsoft.com/office/drawing/2014/main" id="{82A38484-9511-36AC-DDA5-59DE56583B66}"/>
              </a:ext>
            </a:extLst>
          </p:cNvPr>
          <p:cNvSpPr>
            <a:spLocks noGrp="1"/>
          </p:cNvSpPr>
          <p:nvPr>
            <p:ph type="title"/>
          </p:nvPr>
        </p:nvSpPr>
        <p:spPr>
          <a:xfrm>
            <a:off x="609598" y="2869225"/>
            <a:ext cx="6955180" cy="559775"/>
          </a:xfrm>
        </p:spPr>
        <p:txBody>
          <a:bodyPr anchor="t"/>
          <a:lstStyle>
            <a:lvl1pPr algn="l">
              <a:defRPr sz="3200" b="1" i="0">
                <a:solidFill>
                  <a:schemeClr val="bg1"/>
                </a:solidFill>
                <a:latin typeface="Raleway SemiBold" panose="020B0503030101060003" pitchFamily="34" charset="77"/>
              </a:defRPr>
            </a:lvl1pPr>
          </a:lstStyle>
          <a:p>
            <a:endParaRPr lang="en-IE" dirty="0"/>
          </a:p>
        </p:txBody>
      </p:sp>
      <p:pic>
        <p:nvPicPr>
          <p:cNvPr id="19" name="Picture 18">
            <a:extLst>
              <a:ext uri="{FF2B5EF4-FFF2-40B4-BE49-F238E27FC236}">
                <a16:creationId xmlns:a16="http://schemas.microsoft.com/office/drawing/2014/main" id="{E9514C45-7EBA-8296-0DD7-2B2D9C86073D}"/>
              </a:ext>
            </a:extLst>
          </p:cNvPr>
          <p:cNvPicPr/>
          <p:nvPr userDrawn="1"/>
        </p:nvPicPr>
        <p:blipFill>
          <a:blip r:embed="rId3"/>
          <a:srcRect/>
          <a:stretch/>
        </p:blipFill>
        <p:spPr>
          <a:xfrm>
            <a:off x="417406" y="437594"/>
            <a:ext cx="1690694" cy="647703"/>
          </a:xfrm>
          <a:prstGeom prst="rect">
            <a:avLst/>
          </a:prstGeom>
        </p:spPr>
      </p:pic>
      <p:sp>
        <p:nvSpPr>
          <p:cNvPr id="13" name="TextBox 12">
            <a:extLst>
              <a:ext uri="{FF2B5EF4-FFF2-40B4-BE49-F238E27FC236}">
                <a16:creationId xmlns:a16="http://schemas.microsoft.com/office/drawing/2014/main" id="{4EB30D96-9500-7148-3188-8F4D41E41C6D}"/>
              </a:ext>
            </a:extLst>
          </p:cNvPr>
          <p:cNvSpPr txBox="1"/>
          <p:nvPr userDrawn="1"/>
        </p:nvSpPr>
        <p:spPr>
          <a:xfrm>
            <a:off x="608400" y="2487600"/>
            <a:ext cx="6956378" cy="400110"/>
          </a:xfrm>
          <a:prstGeom prst="rect">
            <a:avLst/>
          </a:prstGeom>
          <a:noFill/>
        </p:spPr>
        <p:txBody>
          <a:bodyPr wrap="square">
            <a:spAutoFit/>
          </a:bodyPr>
          <a:lstStyle/>
          <a:p>
            <a:pPr marL="0" lvl="0" indent="0" algn="l" defTabSz="457200" rtl="0" eaLnBrk="1" fontAlgn="base" hangingPunct="1">
              <a:spcBef>
                <a:spcPct val="20000"/>
              </a:spcBef>
              <a:spcAft>
                <a:spcPct val="0"/>
              </a:spcAft>
              <a:buFont typeface="Arial" charset="0"/>
              <a:buNone/>
            </a:pPr>
            <a:r>
              <a:rPr lang="en-US" sz="2000" b="1" kern="1200" cap="small" baseline="0" dirty="0">
                <a:solidFill>
                  <a:schemeClr val="bg1"/>
                </a:solidFill>
                <a:latin typeface="Raleway" panose="020B0503030101060003" pitchFamily="34" charset="77"/>
                <a:ea typeface="ＭＳ Ｐゴシック" charset="0"/>
              </a:rPr>
              <a:t>member peer learning</a:t>
            </a:r>
          </a:p>
        </p:txBody>
      </p:sp>
      <p:pic>
        <p:nvPicPr>
          <p:cNvPr id="23" name="Picture 22" descr="A group of logos of companies&#10;&#10;Description automatically generated">
            <a:extLst>
              <a:ext uri="{FF2B5EF4-FFF2-40B4-BE49-F238E27FC236}">
                <a16:creationId xmlns:a16="http://schemas.microsoft.com/office/drawing/2014/main" id="{4600B4AE-B254-4677-554C-5340E40ADF91}"/>
              </a:ext>
            </a:extLst>
          </p:cNvPr>
          <p:cNvPicPr>
            <a:picLocks noChangeAspect="1"/>
          </p:cNvPicPr>
          <p:nvPr userDrawn="1"/>
        </p:nvPicPr>
        <p:blipFill rotWithShape="1">
          <a:blip r:embed="rId4">
            <a:alphaModFix/>
          </a:blip>
          <a:srcRect t="16646" b="16278"/>
          <a:stretch/>
        </p:blipFill>
        <p:spPr>
          <a:xfrm>
            <a:off x="77605" y="4901139"/>
            <a:ext cx="12036784" cy="1900832"/>
          </a:xfrm>
          <a:prstGeom prst="rect">
            <a:avLst/>
          </a:prstGeom>
        </p:spPr>
      </p:pic>
      <p:sp>
        <p:nvSpPr>
          <p:cNvPr id="2" name="Rectangle 1">
            <a:extLst>
              <a:ext uri="{FF2B5EF4-FFF2-40B4-BE49-F238E27FC236}">
                <a16:creationId xmlns:a16="http://schemas.microsoft.com/office/drawing/2014/main" id="{DF3B364B-39B6-7C8C-36AC-A11CEB0CE918}"/>
              </a:ext>
            </a:extLst>
          </p:cNvPr>
          <p:cNvSpPr/>
          <p:nvPr userDrawn="1"/>
        </p:nvSpPr>
        <p:spPr>
          <a:xfrm>
            <a:off x="413657" y="2040155"/>
            <a:ext cx="3276000" cy="262265"/>
          </a:xfrm>
          <a:prstGeom prst="rect">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0" i="0" cap="small" baseline="0" dirty="0">
                <a:latin typeface="Raleway" panose="020B0503030101060003" pitchFamily="34" charset="77"/>
              </a:rPr>
              <a:t>climate action and human rights</a:t>
            </a:r>
            <a:endParaRPr lang="en-US" b="0" i="0" cap="small" baseline="0" dirty="0">
              <a:latin typeface="Raleway" panose="020B0503030101060003" pitchFamily="34" charset="77"/>
            </a:endParaRPr>
          </a:p>
        </p:txBody>
      </p:sp>
    </p:spTree>
    <p:extLst>
      <p:ext uri="{BB962C8B-B14F-4D97-AF65-F5344CB8AC3E}">
        <p14:creationId xmlns:p14="http://schemas.microsoft.com/office/powerpoint/2010/main" val="1067848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484587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large - climate">
    <p:spTree>
      <p:nvGrpSpPr>
        <p:cNvPr id="1" name=""/>
        <p:cNvGrpSpPr/>
        <p:nvPr/>
      </p:nvGrpSpPr>
      <p:grpSpPr>
        <a:xfrm>
          <a:off x="0" y="0"/>
          <a:ext cx="0" cy="0"/>
          <a:chOff x="0" y="0"/>
          <a:chExt cx="0" cy="0"/>
        </a:xfrm>
      </p:grpSpPr>
      <p:pic>
        <p:nvPicPr>
          <p:cNvPr id="8" name="Picture 7" descr="A tree next to a body of water&#10;&#10;Description automatically generated">
            <a:extLst>
              <a:ext uri="{FF2B5EF4-FFF2-40B4-BE49-F238E27FC236}">
                <a16:creationId xmlns:a16="http://schemas.microsoft.com/office/drawing/2014/main" id="{F7689F9A-57C3-8A86-0033-5A0CA729947E}"/>
              </a:ext>
            </a:extLst>
          </p:cNvPr>
          <p:cNvPicPr>
            <a:picLocks noChangeAspect="1"/>
          </p:cNvPicPr>
          <p:nvPr userDrawn="1"/>
        </p:nvPicPr>
        <p:blipFill rotWithShape="1">
          <a:blip r:embed="rId2"/>
          <a:srcRect l="49" t="6221" r="5706" b="34791"/>
          <a:stretch/>
        </p:blipFill>
        <p:spPr>
          <a:xfrm>
            <a:off x="0" y="0"/>
            <a:ext cx="12192000" cy="4857595"/>
          </a:xfrm>
          <a:prstGeom prst="rect">
            <a:avLst/>
          </a:prstGeom>
        </p:spPr>
      </p:pic>
      <p:sp>
        <p:nvSpPr>
          <p:cNvPr id="12" name="Rectangle 11">
            <a:extLst>
              <a:ext uri="{FF2B5EF4-FFF2-40B4-BE49-F238E27FC236}">
                <a16:creationId xmlns:a16="http://schemas.microsoft.com/office/drawing/2014/main" id="{3658D00B-78E4-210F-C8AB-0F58EC2E4573}"/>
              </a:ext>
            </a:extLst>
          </p:cNvPr>
          <p:cNvSpPr/>
          <p:nvPr userDrawn="1"/>
        </p:nvSpPr>
        <p:spPr>
          <a:xfrm>
            <a:off x="417406" y="1756416"/>
            <a:ext cx="7400568" cy="2668748"/>
          </a:xfrm>
          <a:prstGeom prst="rect">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i="0" dirty="0">
              <a:latin typeface="Arial" panose="020B0604020202020204" pitchFamily="34" charset="0"/>
            </a:endParaRPr>
          </a:p>
        </p:txBody>
      </p:sp>
      <p:sp>
        <p:nvSpPr>
          <p:cNvPr id="11" name="Text Placeholder 8">
            <a:extLst>
              <a:ext uri="{FF2B5EF4-FFF2-40B4-BE49-F238E27FC236}">
                <a16:creationId xmlns:a16="http://schemas.microsoft.com/office/drawing/2014/main" id="{A6E8564D-A7FD-A541-A738-05477806CA03}"/>
              </a:ext>
            </a:extLst>
          </p:cNvPr>
          <p:cNvSpPr>
            <a:spLocks noGrp="1"/>
          </p:cNvSpPr>
          <p:nvPr>
            <p:ph type="body" sz="quarter" idx="12" hasCustomPrompt="1"/>
          </p:nvPr>
        </p:nvSpPr>
        <p:spPr>
          <a:xfrm>
            <a:off x="609595" y="3444566"/>
            <a:ext cx="6956379" cy="760034"/>
          </a:xfrm>
        </p:spPr>
        <p:txBody>
          <a:bodyPr/>
          <a:lstStyle>
            <a:lvl1pPr marL="0" indent="0">
              <a:buNone/>
              <a:defRPr lang="en-US" sz="2000" b="0" kern="1200" dirty="0">
                <a:solidFill>
                  <a:srgbClr val="DBE5F1"/>
                </a:solidFill>
                <a:latin typeface="Raleway" panose="020B0503030101060003" pitchFamily="34" charset="0"/>
                <a:ea typeface="ＭＳ Ｐゴシック" charset="0"/>
                <a:cs typeface="ＭＳ Ｐゴシック" charset="0"/>
              </a:defRPr>
            </a:lvl1pPr>
          </a:lstStyle>
          <a:p>
            <a:pPr lvl="0"/>
            <a:r>
              <a:rPr lang="en-US" dirty="0"/>
              <a:t>Date</a:t>
            </a:r>
          </a:p>
          <a:p>
            <a:pPr lvl="0"/>
            <a:endParaRPr lang="en-US" dirty="0"/>
          </a:p>
        </p:txBody>
      </p:sp>
      <p:sp>
        <p:nvSpPr>
          <p:cNvPr id="17" name="Title 16">
            <a:extLst>
              <a:ext uri="{FF2B5EF4-FFF2-40B4-BE49-F238E27FC236}">
                <a16:creationId xmlns:a16="http://schemas.microsoft.com/office/drawing/2014/main" id="{82A38484-9511-36AC-DDA5-59DE56583B66}"/>
              </a:ext>
            </a:extLst>
          </p:cNvPr>
          <p:cNvSpPr>
            <a:spLocks noGrp="1"/>
          </p:cNvSpPr>
          <p:nvPr>
            <p:ph type="title"/>
          </p:nvPr>
        </p:nvSpPr>
        <p:spPr>
          <a:xfrm>
            <a:off x="609597" y="2298489"/>
            <a:ext cx="6956377" cy="1130512"/>
          </a:xfrm>
        </p:spPr>
        <p:txBody>
          <a:bodyPr anchor="t"/>
          <a:lstStyle>
            <a:lvl1pPr algn="l">
              <a:defRPr sz="3200" b="1" i="0">
                <a:solidFill>
                  <a:schemeClr val="bg1"/>
                </a:solidFill>
                <a:latin typeface="Raleway SemiBold" panose="020B0503030101060003" pitchFamily="34" charset="77"/>
              </a:defRPr>
            </a:lvl1pPr>
          </a:lstStyle>
          <a:p>
            <a:endParaRPr lang="en-IE" dirty="0"/>
          </a:p>
        </p:txBody>
      </p:sp>
      <p:pic>
        <p:nvPicPr>
          <p:cNvPr id="19" name="Picture 18">
            <a:extLst>
              <a:ext uri="{FF2B5EF4-FFF2-40B4-BE49-F238E27FC236}">
                <a16:creationId xmlns:a16="http://schemas.microsoft.com/office/drawing/2014/main" id="{E9514C45-7EBA-8296-0DD7-2B2D9C86073D}"/>
              </a:ext>
            </a:extLst>
          </p:cNvPr>
          <p:cNvPicPr/>
          <p:nvPr userDrawn="1"/>
        </p:nvPicPr>
        <p:blipFill>
          <a:blip r:embed="rId3"/>
          <a:srcRect/>
          <a:stretch/>
        </p:blipFill>
        <p:spPr>
          <a:xfrm>
            <a:off x="417406" y="437594"/>
            <a:ext cx="1690694" cy="647703"/>
          </a:xfrm>
          <a:prstGeom prst="rect">
            <a:avLst/>
          </a:prstGeom>
        </p:spPr>
      </p:pic>
      <p:sp>
        <p:nvSpPr>
          <p:cNvPr id="13" name="TextBox 12">
            <a:extLst>
              <a:ext uri="{FF2B5EF4-FFF2-40B4-BE49-F238E27FC236}">
                <a16:creationId xmlns:a16="http://schemas.microsoft.com/office/drawing/2014/main" id="{4EB30D96-9500-7148-3188-8F4D41E41C6D}"/>
              </a:ext>
            </a:extLst>
          </p:cNvPr>
          <p:cNvSpPr txBox="1"/>
          <p:nvPr userDrawn="1"/>
        </p:nvSpPr>
        <p:spPr>
          <a:xfrm>
            <a:off x="609597" y="1915876"/>
            <a:ext cx="6956378" cy="400110"/>
          </a:xfrm>
          <a:prstGeom prst="rect">
            <a:avLst/>
          </a:prstGeom>
          <a:noFill/>
        </p:spPr>
        <p:txBody>
          <a:bodyPr wrap="square">
            <a:spAutoFit/>
          </a:bodyPr>
          <a:lstStyle/>
          <a:p>
            <a:pPr marL="0" lvl="0" indent="0" algn="l" defTabSz="457200" rtl="0" eaLnBrk="1" fontAlgn="base" hangingPunct="1">
              <a:spcBef>
                <a:spcPct val="20000"/>
              </a:spcBef>
              <a:spcAft>
                <a:spcPct val="0"/>
              </a:spcAft>
              <a:buFont typeface="Arial" charset="0"/>
              <a:buNone/>
            </a:pPr>
            <a:r>
              <a:rPr lang="en-US" sz="2000" b="1" kern="1200" cap="small" baseline="0" dirty="0">
                <a:solidFill>
                  <a:schemeClr val="bg1"/>
                </a:solidFill>
                <a:latin typeface="Raleway" panose="020B0503030101060003" pitchFamily="34" charset="77"/>
                <a:ea typeface="ＭＳ Ｐゴシック" charset="0"/>
              </a:rPr>
              <a:t>member peer learning</a:t>
            </a:r>
          </a:p>
        </p:txBody>
      </p:sp>
      <p:pic>
        <p:nvPicPr>
          <p:cNvPr id="15" name="Picture 14" descr="A group of logos of companies&#10;&#10;Description automatically generated">
            <a:extLst>
              <a:ext uri="{FF2B5EF4-FFF2-40B4-BE49-F238E27FC236}">
                <a16:creationId xmlns:a16="http://schemas.microsoft.com/office/drawing/2014/main" id="{AEB58F66-4726-803E-7A3D-563FB99A3A17}"/>
              </a:ext>
            </a:extLst>
          </p:cNvPr>
          <p:cNvPicPr>
            <a:picLocks noChangeAspect="1"/>
          </p:cNvPicPr>
          <p:nvPr userDrawn="1"/>
        </p:nvPicPr>
        <p:blipFill rotWithShape="1">
          <a:blip r:embed="rId4">
            <a:alphaModFix/>
          </a:blip>
          <a:srcRect t="16646" b="16278"/>
          <a:stretch/>
        </p:blipFill>
        <p:spPr>
          <a:xfrm>
            <a:off x="77605" y="4901139"/>
            <a:ext cx="12036784" cy="1900832"/>
          </a:xfrm>
          <a:prstGeom prst="rect">
            <a:avLst/>
          </a:prstGeom>
        </p:spPr>
      </p:pic>
      <p:sp>
        <p:nvSpPr>
          <p:cNvPr id="3" name="Rectangle 2">
            <a:extLst>
              <a:ext uri="{FF2B5EF4-FFF2-40B4-BE49-F238E27FC236}">
                <a16:creationId xmlns:a16="http://schemas.microsoft.com/office/drawing/2014/main" id="{6D8E3D16-E050-5DB8-65DC-B104304E7947}"/>
              </a:ext>
            </a:extLst>
          </p:cNvPr>
          <p:cNvSpPr/>
          <p:nvPr userDrawn="1"/>
        </p:nvSpPr>
        <p:spPr>
          <a:xfrm>
            <a:off x="417406" y="1462303"/>
            <a:ext cx="3276000" cy="262265"/>
          </a:xfrm>
          <a:prstGeom prst="rect">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0" i="0" cap="small" baseline="0" dirty="0">
                <a:latin typeface="Raleway" panose="020B0503030101060003" pitchFamily="34" charset="77"/>
              </a:rPr>
              <a:t>climate action and human rights</a:t>
            </a:r>
            <a:endParaRPr lang="en-US" b="0" i="0" cap="small" baseline="0" dirty="0">
              <a:latin typeface="Raleway" panose="020B0503030101060003" pitchFamily="34" charset="77"/>
            </a:endParaRPr>
          </a:p>
        </p:txBody>
      </p:sp>
    </p:spTree>
    <p:extLst>
      <p:ext uri="{BB962C8B-B14F-4D97-AF65-F5344CB8AC3E}">
        <p14:creationId xmlns:p14="http://schemas.microsoft.com/office/powerpoint/2010/main" val="2876084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small - engagement">
    <p:spTree>
      <p:nvGrpSpPr>
        <p:cNvPr id="1" name=""/>
        <p:cNvGrpSpPr/>
        <p:nvPr/>
      </p:nvGrpSpPr>
      <p:grpSpPr>
        <a:xfrm>
          <a:off x="0" y="0"/>
          <a:ext cx="0" cy="0"/>
          <a:chOff x="0" y="0"/>
          <a:chExt cx="0" cy="0"/>
        </a:xfrm>
      </p:grpSpPr>
      <p:pic>
        <p:nvPicPr>
          <p:cNvPr id="8" name="Picture 7" descr="A tree next to a body of water&#10;&#10;Description automatically generated">
            <a:extLst>
              <a:ext uri="{FF2B5EF4-FFF2-40B4-BE49-F238E27FC236}">
                <a16:creationId xmlns:a16="http://schemas.microsoft.com/office/drawing/2014/main" id="{F7689F9A-57C3-8A86-0033-5A0CA729947E}"/>
              </a:ext>
            </a:extLst>
          </p:cNvPr>
          <p:cNvPicPr>
            <a:picLocks noChangeAspect="1"/>
          </p:cNvPicPr>
          <p:nvPr userDrawn="1"/>
        </p:nvPicPr>
        <p:blipFill rotWithShape="1">
          <a:blip r:embed="rId2"/>
          <a:srcRect l="49" t="6221" r="5706" b="34791"/>
          <a:stretch/>
        </p:blipFill>
        <p:spPr>
          <a:xfrm>
            <a:off x="0" y="0"/>
            <a:ext cx="12192000" cy="4857595"/>
          </a:xfrm>
          <a:prstGeom prst="rect">
            <a:avLst/>
          </a:prstGeom>
        </p:spPr>
      </p:pic>
      <p:sp>
        <p:nvSpPr>
          <p:cNvPr id="12" name="Rectangle 11">
            <a:extLst>
              <a:ext uri="{FF2B5EF4-FFF2-40B4-BE49-F238E27FC236}">
                <a16:creationId xmlns:a16="http://schemas.microsoft.com/office/drawing/2014/main" id="{3658D00B-78E4-210F-C8AB-0F58EC2E4573}"/>
              </a:ext>
            </a:extLst>
          </p:cNvPr>
          <p:cNvSpPr/>
          <p:nvPr userDrawn="1"/>
        </p:nvSpPr>
        <p:spPr>
          <a:xfrm>
            <a:off x="417406" y="2333264"/>
            <a:ext cx="7400568" cy="2091899"/>
          </a:xfrm>
          <a:prstGeom prst="rect">
            <a:avLst/>
          </a:prstGeom>
          <a:solidFill>
            <a:schemeClr val="accent2">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i="0" dirty="0">
              <a:latin typeface="Arial" panose="020B0604020202020204" pitchFamily="34" charset="0"/>
            </a:endParaRPr>
          </a:p>
        </p:txBody>
      </p:sp>
      <p:sp>
        <p:nvSpPr>
          <p:cNvPr id="11" name="Text Placeholder 8">
            <a:extLst>
              <a:ext uri="{FF2B5EF4-FFF2-40B4-BE49-F238E27FC236}">
                <a16:creationId xmlns:a16="http://schemas.microsoft.com/office/drawing/2014/main" id="{A6E8564D-A7FD-A541-A738-05477806CA03}"/>
              </a:ext>
            </a:extLst>
          </p:cNvPr>
          <p:cNvSpPr>
            <a:spLocks noGrp="1"/>
          </p:cNvSpPr>
          <p:nvPr>
            <p:ph type="body" sz="quarter" idx="12" hasCustomPrompt="1"/>
          </p:nvPr>
        </p:nvSpPr>
        <p:spPr>
          <a:xfrm>
            <a:off x="609595" y="3444566"/>
            <a:ext cx="6956379" cy="760034"/>
          </a:xfrm>
        </p:spPr>
        <p:txBody>
          <a:bodyPr/>
          <a:lstStyle>
            <a:lvl1pPr marL="0" indent="0">
              <a:buNone/>
              <a:defRPr lang="en-US" sz="2000" b="0" kern="1200" dirty="0">
                <a:solidFill>
                  <a:srgbClr val="DBE5F1"/>
                </a:solidFill>
                <a:latin typeface="Raleway" panose="020B0503030101060003" pitchFamily="34" charset="0"/>
                <a:ea typeface="ＭＳ Ｐゴシック" charset="0"/>
                <a:cs typeface="ＭＳ Ｐゴシック" charset="0"/>
              </a:defRPr>
            </a:lvl1pPr>
          </a:lstStyle>
          <a:p>
            <a:pPr lvl="0"/>
            <a:r>
              <a:rPr lang="en-US" dirty="0"/>
              <a:t>Date</a:t>
            </a:r>
          </a:p>
          <a:p>
            <a:pPr lvl="0"/>
            <a:endParaRPr lang="en-US" dirty="0"/>
          </a:p>
        </p:txBody>
      </p:sp>
      <p:sp>
        <p:nvSpPr>
          <p:cNvPr id="17" name="Title 16">
            <a:extLst>
              <a:ext uri="{FF2B5EF4-FFF2-40B4-BE49-F238E27FC236}">
                <a16:creationId xmlns:a16="http://schemas.microsoft.com/office/drawing/2014/main" id="{82A38484-9511-36AC-DDA5-59DE56583B66}"/>
              </a:ext>
            </a:extLst>
          </p:cNvPr>
          <p:cNvSpPr>
            <a:spLocks noGrp="1"/>
          </p:cNvSpPr>
          <p:nvPr>
            <p:ph type="title"/>
          </p:nvPr>
        </p:nvSpPr>
        <p:spPr>
          <a:xfrm>
            <a:off x="609598" y="2869225"/>
            <a:ext cx="6955180" cy="559775"/>
          </a:xfrm>
        </p:spPr>
        <p:txBody>
          <a:bodyPr anchor="t"/>
          <a:lstStyle>
            <a:lvl1pPr algn="l">
              <a:defRPr sz="3200" b="1" i="0">
                <a:solidFill>
                  <a:schemeClr val="bg1"/>
                </a:solidFill>
                <a:latin typeface="Raleway SemiBold" panose="020B0503030101060003" pitchFamily="34" charset="77"/>
              </a:defRPr>
            </a:lvl1pPr>
          </a:lstStyle>
          <a:p>
            <a:endParaRPr lang="en-IE" dirty="0"/>
          </a:p>
        </p:txBody>
      </p:sp>
      <p:pic>
        <p:nvPicPr>
          <p:cNvPr id="19" name="Picture 18">
            <a:extLst>
              <a:ext uri="{FF2B5EF4-FFF2-40B4-BE49-F238E27FC236}">
                <a16:creationId xmlns:a16="http://schemas.microsoft.com/office/drawing/2014/main" id="{E9514C45-7EBA-8296-0DD7-2B2D9C86073D}"/>
              </a:ext>
            </a:extLst>
          </p:cNvPr>
          <p:cNvPicPr/>
          <p:nvPr userDrawn="1"/>
        </p:nvPicPr>
        <p:blipFill>
          <a:blip r:embed="rId3"/>
          <a:srcRect/>
          <a:stretch/>
        </p:blipFill>
        <p:spPr>
          <a:xfrm>
            <a:off x="417406" y="437594"/>
            <a:ext cx="1690694" cy="647703"/>
          </a:xfrm>
          <a:prstGeom prst="rect">
            <a:avLst/>
          </a:prstGeom>
        </p:spPr>
      </p:pic>
      <p:sp>
        <p:nvSpPr>
          <p:cNvPr id="13" name="TextBox 12">
            <a:extLst>
              <a:ext uri="{FF2B5EF4-FFF2-40B4-BE49-F238E27FC236}">
                <a16:creationId xmlns:a16="http://schemas.microsoft.com/office/drawing/2014/main" id="{4EB30D96-9500-7148-3188-8F4D41E41C6D}"/>
              </a:ext>
            </a:extLst>
          </p:cNvPr>
          <p:cNvSpPr txBox="1"/>
          <p:nvPr userDrawn="1"/>
        </p:nvSpPr>
        <p:spPr>
          <a:xfrm>
            <a:off x="608400" y="2487600"/>
            <a:ext cx="6956378" cy="400110"/>
          </a:xfrm>
          <a:prstGeom prst="rect">
            <a:avLst/>
          </a:prstGeom>
          <a:noFill/>
        </p:spPr>
        <p:txBody>
          <a:bodyPr wrap="square">
            <a:spAutoFit/>
          </a:bodyPr>
          <a:lstStyle/>
          <a:p>
            <a:pPr marL="0" lvl="0" indent="0" algn="l" defTabSz="457200" rtl="0" eaLnBrk="1" fontAlgn="base" hangingPunct="1">
              <a:spcBef>
                <a:spcPct val="20000"/>
              </a:spcBef>
              <a:spcAft>
                <a:spcPct val="0"/>
              </a:spcAft>
              <a:buFont typeface="Arial" charset="0"/>
              <a:buNone/>
            </a:pPr>
            <a:r>
              <a:rPr lang="en-US" sz="2000" b="1" kern="1200" cap="small" baseline="0" dirty="0">
                <a:solidFill>
                  <a:schemeClr val="bg1"/>
                </a:solidFill>
                <a:latin typeface="Raleway" panose="020B0503030101060003" pitchFamily="34" charset="77"/>
                <a:ea typeface="ＭＳ Ｐゴシック" charset="0"/>
              </a:rPr>
              <a:t>member peer learning</a:t>
            </a:r>
          </a:p>
        </p:txBody>
      </p:sp>
      <p:pic>
        <p:nvPicPr>
          <p:cNvPr id="23" name="Picture 22" descr="A group of logos of companies&#10;&#10;Description automatically generated">
            <a:extLst>
              <a:ext uri="{FF2B5EF4-FFF2-40B4-BE49-F238E27FC236}">
                <a16:creationId xmlns:a16="http://schemas.microsoft.com/office/drawing/2014/main" id="{4600B4AE-B254-4677-554C-5340E40ADF91}"/>
              </a:ext>
            </a:extLst>
          </p:cNvPr>
          <p:cNvPicPr>
            <a:picLocks noChangeAspect="1"/>
          </p:cNvPicPr>
          <p:nvPr userDrawn="1"/>
        </p:nvPicPr>
        <p:blipFill rotWithShape="1">
          <a:blip r:embed="rId4">
            <a:alphaModFix/>
          </a:blip>
          <a:srcRect t="16646" b="16278"/>
          <a:stretch/>
        </p:blipFill>
        <p:spPr>
          <a:xfrm>
            <a:off x="77605" y="4901139"/>
            <a:ext cx="12036784" cy="1900832"/>
          </a:xfrm>
          <a:prstGeom prst="rect">
            <a:avLst/>
          </a:prstGeom>
        </p:spPr>
      </p:pic>
      <p:sp>
        <p:nvSpPr>
          <p:cNvPr id="3" name="Rectangle 2">
            <a:extLst>
              <a:ext uri="{FF2B5EF4-FFF2-40B4-BE49-F238E27FC236}">
                <a16:creationId xmlns:a16="http://schemas.microsoft.com/office/drawing/2014/main" id="{8A1146BA-028E-C028-9961-E4BE2D573F32}"/>
              </a:ext>
            </a:extLst>
          </p:cNvPr>
          <p:cNvSpPr/>
          <p:nvPr userDrawn="1"/>
        </p:nvSpPr>
        <p:spPr>
          <a:xfrm>
            <a:off x="413657" y="2040155"/>
            <a:ext cx="4752000" cy="262265"/>
          </a:xfrm>
          <a:prstGeom prst="rect">
            <a:avLst/>
          </a:prstGeom>
          <a:solidFill>
            <a:schemeClr val="accent2">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0" i="0" cap="small" baseline="0" dirty="0">
                <a:latin typeface="Raleway" panose="020B0503030101060003" pitchFamily="34" charset="77"/>
              </a:rPr>
              <a:t>the purpose and practice of engagement in </a:t>
            </a:r>
            <a:r>
              <a:rPr lang="en-US" sz="1600" b="0" i="0" cap="small" baseline="0" dirty="0" err="1">
                <a:latin typeface="Raleway" panose="020B0503030101060003" pitchFamily="34" charset="77"/>
              </a:rPr>
              <a:t>hrdd</a:t>
            </a:r>
            <a:endParaRPr lang="en-US" b="0" i="0" cap="small" baseline="0" dirty="0">
              <a:latin typeface="Raleway" panose="020B0503030101060003" pitchFamily="34" charset="77"/>
            </a:endParaRPr>
          </a:p>
        </p:txBody>
      </p:sp>
    </p:spTree>
    <p:extLst>
      <p:ext uri="{BB962C8B-B14F-4D97-AF65-F5344CB8AC3E}">
        <p14:creationId xmlns:p14="http://schemas.microsoft.com/office/powerpoint/2010/main" val="2955186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small - regulatory">
    <p:spTree>
      <p:nvGrpSpPr>
        <p:cNvPr id="1" name=""/>
        <p:cNvGrpSpPr/>
        <p:nvPr/>
      </p:nvGrpSpPr>
      <p:grpSpPr>
        <a:xfrm>
          <a:off x="0" y="0"/>
          <a:ext cx="0" cy="0"/>
          <a:chOff x="0" y="0"/>
          <a:chExt cx="0" cy="0"/>
        </a:xfrm>
      </p:grpSpPr>
      <p:pic>
        <p:nvPicPr>
          <p:cNvPr id="8" name="Picture 7" descr="A tree next to a body of water&#10;&#10;Description automatically generated">
            <a:extLst>
              <a:ext uri="{FF2B5EF4-FFF2-40B4-BE49-F238E27FC236}">
                <a16:creationId xmlns:a16="http://schemas.microsoft.com/office/drawing/2014/main" id="{F7689F9A-57C3-8A86-0033-5A0CA729947E}"/>
              </a:ext>
            </a:extLst>
          </p:cNvPr>
          <p:cNvPicPr>
            <a:picLocks noChangeAspect="1"/>
          </p:cNvPicPr>
          <p:nvPr userDrawn="1"/>
        </p:nvPicPr>
        <p:blipFill rotWithShape="1">
          <a:blip r:embed="rId2"/>
          <a:srcRect l="49" t="6221" r="5706" b="34791"/>
          <a:stretch/>
        </p:blipFill>
        <p:spPr>
          <a:xfrm>
            <a:off x="0" y="0"/>
            <a:ext cx="12192000" cy="4857595"/>
          </a:xfrm>
          <a:prstGeom prst="rect">
            <a:avLst/>
          </a:prstGeom>
        </p:spPr>
      </p:pic>
      <p:sp>
        <p:nvSpPr>
          <p:cNvPr id="12" name="Rectangle 11">
            <a:extLst>
              <a:ext uri="{FF2B5EF4-FFF2-40B4-BE49-F238E27FC236}">
                <a16:creationId xmlns:a16="http://schemas.microsoft.com/office/drawing/2014/main" id="{3658D00B-78E4-210F-C8AB-0F58EC2E4573}"/>
              </a:ext>
            </a:extLst>
          </p:cNvPr>
          <p:cNvSpPr/>
          <p:nvPr userDrawn="1"/>
        </p:nvSpPr>
        <p:spPr>
          <a:xfrm>
            <a:off x="417406" y="2333264"/>
            <a:ext cx="7400568" cy="2091899"/>
          </a:xfrm>
          <a:prstGeom prst="rect">
            <a:avLst/>
          </a:prstGeom>
          <a:solidFill>
            <a:schemeClr val="accent3">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i="0" dirty="0">
              <a:latin typeface="Arial" panose="020B0604020202020204" pitchFamily="34" charset="0"/>
            </a:endParaRPr>
          </a:p>
        </p:txBody>
      </p:sp>
      <p:sp>
        <p:nvSpPr>
          <p:cNvPr id="11" name="Text Placeholder 8">
            <a:extLst>
              <a:ext uri="{FF2B5EF4-FFF2-40B4-BE49-F238E27FC236}">
                <a16:creationId xmlns:a16="http://schemas.microsoft.com/office/drawing/2014/main" id="{A6E8564D-A7FD-A541-A738-05477806CA03}"/>
              </a:ext>
            </a:extLst>
          </p:cNvPr>
          <p:cNvSpPr>
            <a:spLocks noGrp="1"/>
          </p:cNvSpPr>
          <p:nvPr>
            <p:ph type="body" sz="quarter" idx="12" hasCustomPrompt="1"/>
          </p:nvPr>
        </p:nvSpPr>
        <p:spPr>
          <a:xfrm>
            <a:off x="609595" y="3444566"/>
            <a:ext cx="6956379" cy="760034"/>
          </a:xfrm>
        </p:spPr>
        <p:txBody>
          <a:bodyPr/>
          <a:lstStyle>
            <a:lvl1pPr marL="0" indent="0">
              <a:buNone/>
              <a:defRPr lang="en-US" sz="2000" b="0" kern="1200" dirty="0">
                <a:solidFill>
                  <a:srgbClr val="DBE5F1"/>
                </a:solidFill>
                <a:latin typeface="Raleway" panose="020B0503030101060003" pitchFamily="34" charset="0"/>
                <a:ea typeface="ＭＳ Ｐゴシック" charset="0"/>
                <a:cs typeface="ＭＳ Ｐゴシック" charset="0"/>
              </a:defRPr>
            </a:lvl1pPr>
          </a:lstStyle>
          <a:p>
            <a:pPr lvl="0"/>
            <a:r>
              <a:rPr lang="en-US" dirty="0"/>
              <a:t>Date</a:t>
            </a:r>
          </a:p>
          <a:p>
            <a:pPr lvl="0"/>
            <a:endParaRPr lang="en-US" dirty="0"/>
          </a:p>
        </p:txBody>
      </p:sp>
      <p:sp>
        <p:nvSpPr>
          <p:cNvPr id="17" name="Title 16">
            <a:extLst>
              <a:ext uri="{FF2B5EF4-FFF2-40B4-BE49-F238E27FC236}">
                <a16:creationId xmlns:a16="http://schemas.microsoft.com/office/drawing/2014/main" id="{82A38484-9511-36AC-DDA5-59DE56583B66}"/>
              </a:ext>
            </a:extLst>
          </p:cNvPr>
          <p:cNvSpPr>
            <a:spLocks noGrp="1"/>
          </p:cNvSpPr>
          <p:nvPr>
            <p:ph type="title"/>
          </p:nvPr>
        </p:nvSpPr>
        <p:spPr>
          <a:xfrm>
            <a:off x="609598" y="2869225"/>
            <a:ext cx="6955180" cy="559775"/>
          </a:xfrm>
        </p:spPr>
        <p:txBody>
          <a:bodyPr anchor="t"/>
          <a:lstStyle>
            <a:lvl1pPr algn="l">
              <a:defRPr sz="3200" b="1" i="0">
                <a:solidFill>
                  <a:schemeClr val="bg1"/>
                </a:solidFill>
                <a:latin typeface="Raleway SemiBold" panose="020B0503030101060003" pitchFamily="34" charset="77"/>
              </a:defRPr>
            </a:lvl1pPr>
          </a:lstStyle>
          <a:p>
            <a:endParaRPr lang="en-IE" dirty="0"/>
          </a:p>
        </p:txBody>
      </p:sp>
      <p:pic>
        <p:nvPicPr>
          <p:cNvPr id="19" name="Picture 18">
            <a:extLst>
              <a:ext uri="{FF2B5EF4-FFF2-40B4-BE49-F238E27FC236}">
                <a16:creationId xmlns:a16="http://schemas.microsoft.com/office/drawing/2014/main" id="{E9514C45-7EBA-8296-0DD7-2B2D9C86073D}"/>
              </a:ext>
            </a:extLst>
          </p:cNvPr>
          <p:cNvPicPr/>
          <p:nvPr userDrawn="1"/>
        </p:nvPicPr>
        <p:blipFill>
          <a:blip r:embed="rId3"/>
          <a:srcRect/>
          <a:stretch/>
        </p:blipFill>
        <p:spPr>
          <a:xfrm>
            <a:off x="417406" y="437594"/>
            <a:ext cx="1690694" cy="647703"/>
          </a:xfrm>
          <a:prstGeom prst="rect">
            <a:avLst/>
          </a:prstGeom>
        </p:spPr>
      </p:pic>
      <p:sp>
        <p:nvSpPr>
          <p:cNvPr id="13" name="TextBox 12">
            <a:extLst>
              <a:ext uri="{FF2B5EF4-FFF2-40B4-BE49-F238E27FC236}">
                <a16:creationId xmlns:a16="http://schemas.microsoft.com/office/drawing/2014/main" id="{4EB30D96-9500-7148-3188-8F4D41E41C6D}"/>
              </a:ext>
            </a:extLst>
          </p:cNvPr>
          <p:cNvSpPr txBox="1"/>
          <p:nvPr userDrawn="1"/>
        </p:nvSpPr>
        <p:spPr>
          <a:xfrm>
            <a:off x="608400" y="2487600"/>
            <a:ext cx="6956378" cy="400110"/>
          </a:xfrm>
          <a:prstGeom prst="rect">
            <a:avLst/>
          </a:prstGeom>
          <a:noFill/>
        </p:spPr>
        <p:txBody>
          <a:bodyPr wrap="square">
            <a:spAutoFit/>
          </a:bodyPr>
          <a:lstStyle/>
          <a:p>
            <a:pPr marL="0" lvl="0" indent="0" algn="l" defTabSz="457200" rtl="0" eaLnBrk="1" fontAlgn="base" hangingPunct="1">
              <a:spcBef>
                <a:spcPct val="20000"/>
              </a:spcBef>
              <a:spcAft>
                <a:spcPct val="0"/>
              </a:spcAft>
              <a:buFont typeface="Arial" charset="0"/>
              <a:buNone/>
            </a:pPr>
            <a:r>
              <a:rPr lang="en-US" sz="2000" b="1" kern="1200" cap="small" baseline="0" dirty="0">
                <a:solidFill>
                  <a:schemeClr val="bg1"/>
                </a:solidFill>
                <a:latin typeface="Raleway" panose="020B0503030101060003" pitchFamily="34" charset="77"/>
                <a:ea typeface="ＭＳ Ｐゴシック" charset="0"/>
              </a:rPr>
              <a:t>member peer learning</a:t>
            </a:r>
          </a:p>
        </p:txBody>
      </p:sp>
      <p:pic>
        <p:nvPicPr>
          <p:cNvPr id="23" name="Picture 22" descr="A group of logos of companies&#10;&#10;Description automatically generated">
            <a:extLst>
              <a:ext uri="{FF2B5EF4-FFF2-40B4-BE49-F238E27FC236}">
                <a16:creationId xmlns:a16="http://schemas.microsoft.com/office/drawing/2014/main" id="{4600B4AE-B254-4677-554C-5340E40ADF91}"/>
              </a:ext>
            </a:extLst>
          </p:cNvPr>
          <p:cNvPicPr>
            <a:picLocks noChangeAspect="1"/>
          </p:cNvPicPr>
          <p:nvPr userDrawn="1"/>
        </p:nvPicPr>
        <p:blipFill rotWithShape="1">
          <a:blip r:embed="rId4">
            <a:alphaModFix/>
          </a:blip>
          <a:srcRect t="16646" b="16278"/>
          <a:stretch/>
        </p:blipFill>
        <p:spPr>
          <a:xfrm>
            <a:off x="77605" y="4901139"/>
            <a:ext cx="12036784" cy="1900832"/>
          </a:xfrm>
          <a:prstGeom prst="rect">
            <a:avLst/>
          </a:prstGeom>
        </p:spPr>
      </p:pic>
      <p:sp>
        <p:nvSpPr>
          <p:cNvPr id="2" name="Rectangle 1">
            <a:extLst>
              <a:ext uri="{FF2B5EF4-FFF2-40B4-BE49-F238E27FC236}">
                <a16:creationId xmlns:a16="http://schemas.microsoft.com/office/drawing/2014/main" id="{DF3B364B-39B6-7C8C-36AC-A11CEB0CE918}"/>
              </a:ext>
            </a:extLst>
          </p:cNvPr>
          <p:cNvSpPr/>
          <p:nvPr userDrawn="1"/>
        </p:nvSpPr>
        <p:spPr>
          <a:xfrm>
            <a:off x="413658" y="2040155"/>
            <a:ext cx="3790041" cy="262265"/>
          </a:xfrm>
          <a:prstGeom prst="rect">
            <a:avLst/>
          </a:prstGeom>
          <a:solidFill>
            <a:schemeClr val="accent3">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0" i="0" cap="small" baseline="0" dirty="0">
                <a:latin typeface="Raleway" panose="020B0503030101060003" pitchFamily="34" charset="77"/>
              </a:rPr>
              <a:t>the evolving regulatory environment</a:t>
            </a:r>
            <a:endParaRPr lang="en-US" b="0" i="0" cap="small" baseline="0" dirty="0">
              <a:latin typeface="Raleway" panose="020B0503030101060003" pitchFamily="34" charset="77"/>
            </a:endParaRPr>
          </a:p>
        </p:txBody>
      </p:sp>
    </p:spTree>
    <p:extLst>
      <p:ext uri="{BB962C8B-B14F-4D97-AF65-F5344CB8AC3E}">
        <p14:creationId xmlns:p14="http://schemas.microsoft.com/office/powerpoint/2010/main" val="1169467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 large - regulatory">
    <p:spTree>
      <p:nvGrpSpPr>
        <p:cNvPr id="1" name=""/>
        <p:cNvGrpSpPr/>
        <p:nvPr/>
      </p:nvGrpSpPr>
      <p:grpSpPr>
        <a:xfrm>
          <a:off x="0" y="0"/>
          <a:ext cx="0" cy="0"/>
          <a:chOff x="0" y="0"/>
          <a:chExt cx="0" cy="0"/>
        </a:xfrm>
      </p:grpSpPr>
      <p:pic>
        <p:nvPicPr>
          <p:cNvPr id="8" name="Picture 7" descr="A tree next to a body of water&#10;&#10;Description automatically generated">
            <a:extLst>
              <a:ext uri="{FF2B5EF4-FFF2-40B4-BE49-F238E27FC236}">
                <a16:creationId xmlns:a16="http://schemas.microsoft.com/office/drawing/2014/main" id="{F7689F9A-57C3-8A86-0033-5A0CA729947E}"/>
              </a:ext>
            </a:extLst>
          </p:cNvPr>
          <p:cNvPicPr>
            <a:picLocks noChangeAspect="1"/>
          </p:cNvPicPr>
          <p:nvPr userDrawn="1"/>
        </p:nvPicPr>
        <p:blipFill rotWithShape="1">
          <a:blip r:embed="rId2"/>
          <a:srcRect l="49" t="6221" r="5706" b="34791"/>
          <a:stretch/>
        </p:blipFill>
        <p:spPr>
          <a:xfrm>
            <a:off x="0" y="0"/>
            <a:ext cx="12192000" cy="4857595"/>
          </a:xfrm>
          <a:prstGeom prst="rect">
            <a:avLst/>
          </a:prstGeom>
        </p:spPr>
      </p:pic>
      <p:sp>
        <p:nvSpPr>
          <p:cNvPr id="12" name="Rectangle 11">
            <a:extLst>
              <a:ext uri="{FF2B5EF4-FFF2-40B4-BE49-F238E27FC236}">
                <a16:creationId xmlns:a16="http://schemas.microsoft.com/office/drawing/2014/main" id="{3658D00B-78E4-210F-C8AB-0F58EC2E4573}"/>
              </a:ext>
            </a:extLst>
          </p:cNvPr>
          <p:cNvSpPr/>
          <p:nvPr userDrawn="1"/>
        </p:nvSpPr>
        <p:spPr>
          <a:xfrm>
            <a:off x="417406" y="1756416"/>
            <a:ext cx="7400568" cy="2668748"/>
          </a:xfrm>
          <a:prstGeom prst="rect">
            <a:avLst/>
          </a:prstGeom>
          <a:solidFill>
            <a:schemeClr val="accent3">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i="0" dirty="0">
              <a:latin typeface="Arial" panose="020B0604020202020204" pitchFamily="34" charset="0"/>
            </a:endParaRPr>
          </a:p>
        </p:txBody>
      </p:sp>
      <p:sp>
        <p:nvSpPr>
          <p:cNvPr id="11" name="Text Placeholder 8">
            <a:extLst>
              <a:ext uri="{FF2B5EF4-FFF2-40B4-BE49-F238E27FC236}">
                <a16:creationId xmlns:a16="http://schemas.microsoft.com/office/drawing/2014/main" id="{A6E8564D-A7FD-A541-A738-05477806CA03}"/>
              </a:ext>
            </a:extLst>
          </p:cNvPr>
          <p:cNvSpPr>
            <a:spLocks noGrp="1"/>
          </p:cNvSpPr>
          <p:nvPr>
            <p:ph type="body" sz="quarter" idx="12" hasCustomPrompt="1"/>
          </p:nvPr>
        </p:nvSpPr>
        <p:spPr>
          <a:xfrm>
            <a:off x="609595" y="3444566"/>
            <a:ext cx="6956379" cy="760034"/>
          </a:xfrm>
        </p:spPr>
        <p:txBody>
          <a:bodyPr/>
          <a:lstStyle>
            <a:lvl1pPr marL="0" indent="0">
              <a:buNone/>
              <a:defRPr lang="en-US" sz="2000" b="0" kern="1200" dirty="0">
                <a:solidFill>
                  <a:srgbClr val="DBE5F1"/>
                </a:solidFill>
                <a:latin typeface="Raleway" panose="020B0503030101060003" pitchFamily="34" charset="0"/>
                <a:ea typeface="ＭＳ Ｐゴシック" charset="0"/>
                <a:cs typeface="ＭＳ Ｐゴシック" charset="0"/>
              </a:defRPr>
            </a:lvl1pPr>
          </a:lstStyle>
          <a:p>
            <a:pPr lvl="0"/>
            <a:r>
              <a:rPr lang="en-US" dirty="0"/>
              <a:t>Date</a:t>
            </a:r>
          </a:p>
          <a:p>
            <a:pPr lvl="0"/>
            <a:endParaRPr lang="en-US" dirty="0"/>
          </a:p>
        </p:txBody>
      </p:sp>
      <p:sp>
        <p:nvSpPr>
          <p:cNvPr id="17" name="Title 16">
            <a:extLst>
              <a:ext uri="{FF2B5EF4-FFF2-40B4-BE49-F238E27FC236}">
                <a16:creationId xmlns:a16="http://schemas.microsoft.com/office/drawing/2014/main" id="{82A38484-9511-36AC-DDA5-59DE56583B66}"/>
              </a:ext>
            </a:extLst>
          </p:cNvPr>
          <p:cNvSpPr>
            <a:spLocks noGrp="1"/>
          </p:cNvSpPr>
          <p:nvPr>
            <p:ph type="title"/>
          </p:nvPr>
        </p:nvSpPr>
        <p:spPr>
          <a:xfrm>
            <a:off x="609597" y="2298489"/>
            <a:ext cx="6956377" cy="1130512"/>
          </a:xfrm>
        </p:spPr>
        <p:txBody>
          <a:bodyPr anchor="t"/>
          <a:lstStyle>
            <a:lvl1pPr algn="l">
              <a:defRPr sz="3200" b="1" i="0">
                <a:solidFill>
                  <a:schemeClr val="bg1"/>
                </a:solidFill>
                <a:latin typeface="Raleway SemiBold" panose="020B0503030101060003" pitchFamily="34" charset="77"/>
              </a:defRPr>
            </a:lvl1pPr>
          </a:lstStyle>
          <a:p>
            <a:endParaRPr lang="en-IE" dirty="0"/>
          </a:p>
        </p:txBody>
      </p:sp>
      <p:pic>
        <p:nvPicPr>
          <p:cNvPr id="19" name="Picture 18">
            <a:extLst>
              <a:ext uri="{FF2B5EF4-FFF2-40B4-BE49-F238E27FC236}">
                <a16:creationId xmlns:a16="http://schemas.microsoft.com/office/drawing/2014/main" id="{E9514C45-7EBA-8296-0DD7-2B2D9C86073D}"/>
              </a:ext>
            </a:extLst>
          </p:cNvPr>
          <p:cNvPicPr/>
          <p:nvPr userDrawn="1"/>
        </p:nvPicPr>
        <p:blipFill>
          <a:blip r:embed="rId3"/>
          <a:srcRect/>
          <a:stretch/>
        </p:blipFill>
        <p:spPr>
          <a:xfrm>
            <a:off x="417406" y="437594"/>
            <a:ext cx="1690694" cy="647703"/>
          </a:xfrm>
          <a:prstGeom prst="rect">
            <a:avLst/>
          </a:prstGeom>
        </p:spPr>
      </p:pic>
      <p:sp>
        <p:nvSpPr>
          <p:cNvPr id="13" name="TextBox 12">
            <a:extLst>
              <a:ext uri="{FF2B5EF4-FFF2-40B4-BE49-F238E27FC236}">
                <a16:creationId xmlns:a16="http://schemas.microsoft.com/office/drawing/2014/main" id="{4EB30D96-9500-7148-3188-8F4D41E41C6D}"/>
              </a:ext>
            </a:extLst>
          </p:cNvPr>
          <p:cNvSpPr txBox="1"/>
          <p:nvPr userDrawn="1"/>
        </p:nvSpPr>
        <p:spPr>
          <a:xfrm>
            <a:off x="609597" y="1915876"/>
            <a:ext cx="6956378" cy="400110"/>
          </a:xfrm>
          <a:prstGeom prst="rect">
            <a:avLst/>
          </a:prstGeom>
          <a:noFill/>
        </p:spPr>
        <p:txBody>
          <a:bodyPr wrap="square">
            <a:spAutoFit/>
          </a:bodyPr>
          <a:lstStyle/>
          <a:p>
            <a:pPr marL="0" lvl="0" indent="0" algn="l" defTabSz="457200" rtl="0" eaLnBrk="1" fontAlgn="base" hangingPunct="1">
              <a:spcBef>
                <a:spcPct val="20000"/>
              </a:spcBef>
              <a:spcAft>
                <a:spcPct val="0"/>
              </a:spcAft>
              <a:buFont typeface="Arial" charset="0"/>
              <a:buNone/>
            </a:pPr>
            <a:r>
              <a:rPr lang="en-US" sz="2000" b="1" kern="1200" cap="small" baseline="0" dirty="0">
                <a:solidFill>
                  <a:schemeClr val="bg1"/>
                </a:solidFill>
                <a:latin typeface="Raleway" panose="020B0503030101060003" pitchFamily="34" charset="77"/>
                <a:ea typeface="ＭＳ Ｐゴシック" charset="0"/>
              </a:rPr>
              <a:t>member peer learning</a:t>
            </a:r>
          </a:p>
        </p:txBody>
      </p:sp>
      <p:pic>
        <p:nvPicPr>
          <p:cNvPr id="15" name="Picture 14" descr="A group of logos of companies&#10;&#10;Description automatically generated">
            <a:extLst>
              <a:ext uri="{FF2B5EF4-FFF2-40B4-BE49-F238E27FC236}">
                <a16:creationId xmlns:a16="http://schemas.microsoft.com/office/drawing/2014/main" id="{AEB58F66-4726-803E-7A3D-563FB99A3A17}"/>
              </a:ext>
            </a:extLst>
          </p:cNvPr>
          <p:cNvPicPr>
            <a:picLocks noChangeAspect="1"/>
          </p:cNvPicPr>
          <p:nvPr userDrawn="1"/>
        </p:nvPicPr>
        <p:blipFill rotWithShape="1">
          <a:blip r:embed="rId4">
            <a:alphaModFix/>
          </a:blip>
          <a:srcRect t="16646" b="16278"/>
          <a:stretch/>
        </p:blipFill>
        <p:spPr>
          <a:xfrm>
            <a:off x="77605" y="4901139"/>
            <a:ext cx="12036784" cy="1900832"/>
          </a:xfrm>
          <a:prstGeom prst="rect">
            <a:avLst/>
          </a:prstGeom>
        </p:spPr>
      </p:pic>
      <p:sp>
        <p:nvSpPr>
          <p:cNvPr id="2" name="Rectangle 1">
            <a:extLst>
              <a:ext uri="{FF2B5EF4-FFF2-40B4-BE49-F238E27FC236}">
                <a16:creationId xmlns:a16="http://schemas.microsoft.com/office/drawing/2014/main" id="{B6F8A11E-940B-8709-E661-8A83FB6248CA}"/>
              </a:ext>
            </a:extLst>
          </p:cNvPr>
          <p:cNvSpPr/>
          <p:nvPr userDrawn="1"/>
        </p:nvSpPr>
        <p:spPr>
          <a:xfrm>
            <a:off x="417406" y="1462304"/>
            <a:ext cx="3790041" cy="262265"/>
          </a:xfrm>
          <a:prstGeom prst="rect">
            <a:avLst/>
          </a:prstGeom>
          <a:solidFill>
            <a:schemeClr val="accent3">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0" i="0" cap="small" baseline="0" dirty="0">
                <a:latin typeface="Raleway" panose="020B0503030101060003" pitchFamily="34" charset="77"/>
              </a:rPr>
              <a:t>the evolving regulatory environment</a:t>
            </a:r>
            <a:endParaRPr lang="en-US" b="0" i="0" cap="small" baseline="0" dirty="0">
              <a:latin typeface="Raleway" panose="020B0503030101060003" pitchFamily="34" charset="77"/>
            </a:endParaRPr>
          </a:p>
        </p:txBody>
      </p:sp>
    </p:spTree>
    <p:extLst>
      <p:ext uri="{BB962C8B-B14F-4D97-AF65-F5344CB8AC3E}">
        <p14:creationId xmlns:p14="http://schemas.microsoft.com/office/powerpoint/2010/main" val="219488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 small - challenges">
    <p:spTree>
      <p:nvGrpSpPr>
        <p:cNvPr id="1" name=""/>
        <p:cNvGrpSpPr/>
        <p:nvPr/>
      </p:nvGrpSpPr>
      <p:grpSpPr>
        <a:xfrm>
          <a:off x="0" y="0"/>
          <a:ext cx="0" cy="0"/>
          <a:chOff x="0" y="0"/>
          <a:chExt cx="0" cy="0"/>
        </a:xfrm>
      </p:grpSpPr>
      <p:pic>
        <p:nvPicPr>
          <p:cNvPr id="8" name="Picture 7" descr="A tree next to a body of water&#10;&#10;Description automatically generated">
            <a:extLst>
              <a:ext uri="{FF2B5EF4-FFF2-40B4-BE49-F238E27FC236}">
                <a16:creationId xmlns:a16="http://schemas.microsoft.com/office/drawing/2014/main" id="{F7689F9A-57C3-8A86-0033-5A0CA729947E}"/>
              </a:ext>
            </a:extLst>
          </p:cNvPr>
          <p:cNvPicPr>
            <a:picLocks noChangeAspect="1"/>
          </p:cNvPicPr>
          <p:nvPr userDrawn="1"/>
        </p:nvPicPr>
        <p:blipFill rotWithShape="1">
          <a:blip r:embed="rId2"/>
          <a:srcRect l="49" t="6221" r="5706" b="34791"/>
          <a:stretch/>
        </p:blipFill>
        <p:spPr>
          <a:xfrm>
            <a:off x="0" y="0"/>
            <a:ext cx="12192000" cy="4857595"/>
          </a:xfrm>
          <a:prstGeom prst="rect">
            <a:avLst/>
          </a:prstGeom>
        </p:spPr>
      </p:pic>
      <p:sp>
        <p:nvSpPr>
          <p:cNvPr id="12" name="Rectangle 11">
            <a:extLst>
              <a:ext uri="{FF2B5EF4-FFF2-40B4-BE49-F238E27FC236}">
                <a16:creationId xmlns:a16="http://schemas.microsoft.com/office/drawing/2014/main" id="{3658D00B-78E4-210F-C8AB-0F58EC2E4573}"/>
              </a:ext>
            </a:extLst>
          </p:cNvPr>
          <p:cNvSpPr/>
          <p:nvPr userDrawn="1"/>
        </p:nvSpPr>
        <p:spPr>
          <a:xfrm>
            <a:off x="417406" y="2333264"/>
            <a:ext cx="7400568" cy="2091899"/>
          </a:xfrm>
          <a:prstGeom prst="rect">
            <a:avLst/>
          </a:prstGeom>
          <a:solidFill>
            <a:srgbClr val="006092">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i="0" dirty="0">
              <a:latin typeface="Arial" panose="020B0604020202020204" pitchFamily="34" charset="0"/>
            </a:endParaRPr>
          </a:p>
        </p:txBody>
      </p:sp>
      <p:sp>
        <p:nvSpPr>
          <p:cNvPr id="11" name="Text Placeholder 8">
            <a:extLst>
              <a:ext uri="{FF2B5EF4-FFF2-40B4-BE49-F238E27FC236}">
                <a16:creationId xmlns:a16="http://schemas.microsoft.com/office/drawing/2014/main" id="{A6E8564D-A7FD-A541-A738-05477806CA03}"/>
              </a:ext>
            </a:extLst>
          </p:cNvPr>
          <p:cNvSpPr>
            <a:spLocks noGrp="1"/>
          </p:cNvSpPr>
          <p:nvPr>
            <p:ph type="body" sz="quarter" idx="12" hasCustomPrompt="1"/>
          </p:nvPr>
        </p:nvSpPr>
        <p:spPr>
          <a:xfrm>
            <a:off x="609595" y="3444566"/>
            <a:ext cx="6956379" cy="760034"/>
          </a:xfrm>
        </p:spPr>
        <p:txBody>
          <a:bodyPr/>
          <a:lstStyle>
            <a:lvl1pPr marL="0" indent="0">
              <a:buNone/>
              <a:defRPr lang="en-US" sz="2000" b="0" kern="1200" dirty="0">
                <a:solidFill>
                  <a:srgbClr val="DBE5F1"/>
                </a:solidFill>
                <a:latin typeface="Raleway" panose="020B0503030101060003" pitchFamily="34" charset="0"/>
                <a:ea typeface="ＭＳ Ｐゴシック" charset="0"/>
                <a:cs typeface="ＭＳ Ｐゴシック" charset="0"/>
              </a:defRPr>
            </a:lvl1pPr>
          </a:lstStyle>
          <a:p>
            <a:pPr lvl="0"/>
            <a:r>
              <a:rPr lang="en-US" dirty="0"/>
              <a:t>Date</a:t>
            </a:r>
          </a:p>
          <a:p>
            <a:pPr lvl="0"/>
            <a:endParaRPr lang="en-US" dirty="0"/>
          </a:p>
        </p:txBody>
      </p:sp>
      <p:sp>
        <p:nvSpPr>
          <p:cNvPr id="17" name="Title 16">
            <a:extLst>
              <a:ext uri="{FF2B5EF4-FFF2-40B4-BE49-F238E27FC236}">
                <a16:creationId xmlns:a16="http://schemas.microsoft.com/office/drawing/2014/main" id="{82A38484-9511-36AC-DDA5-59DE56583B66}"/>
              </a:ext>
            </a:extLst>
          </p:cNvPr>
          <p:cNvSpPr>
            <a:spLocks noGrp="1"/>
          </p:cNvSpPr>
          <p:nvPr>
            <p:ph type="title"/>
          </p:nvPr>
        </p:nvSpPr>
        <p:spPr>
          <a:xfrm>
            <a:off x="609598" y="2869225"/>
            <a:ext cx="6955180" cy="559775"/>
          </a:xfrm>
        </p:spPr>
        <p:txBody>
          <a:bodyPr anchor="t"/>
          <a:lstStyle>
            <a:lvl1pPr algn="l">
              <a:defRPr sz="3200" b="1" i="0">
                <a:solidFill>
                  <a:schemeClr val="bg1"/>
                </a:solidFill>
                <a:latin typeface="Raleway SemiBold" panose="020B0503030101060003" pitchFamily="34" charset="77"/>
              </a:defRPr>
            </a:lvl1pPr>
          </a:lstStyle>
          <a:p>
            <a:endParaRPr lang="en-IE" dirty="0"/>
          </a:p>
        </p:txBody>
      </p:sp>
      <p:pic>
        <p:nvPicPr>
          <p:cNvPr id="19" name="Picture 18">
            <a:extLst>
              <a:ext uri="{FF2B5EF4-FFF2-40B4-BE49-F238E27FC236}">
                <a16:creationId xmlns:a16="http://schemas.microsoft.com/office/drawing/2014/main" id="{E9514C45-7EBA-8296-0DD7-2B2D9C86073D}"/>
              </a:ext>
            </a:extLst>
          </p:cNvPr>
          <p:cNvPicPr/>
          <p:nvPr userDrawn="1"/>
        </p:nvPicPr>
        <p:blipFill>
          <a:blip r:embed="rId3"/>
          <a:srcRect/>
          <a:stretch/>
        </p:blipFill>
        <p:spPr>
          <a:xfrm>
            <a:off x="417406" y="437594"/>
            <a:ext cx="1690694" cy="647703"/>
          </a:xfrm>
          <a:prstGeom prst="rect">
            <a:avLst/>
          </a:prstGeom>
        </p:spPr>
      </p:pic>
      <p:sp>
        <p:nvSpPr>
          <p:cNvPr id="13" name="TextBox 12">
            <a:extLst>
              <a:ext uri="{FF2B5EF4-FFF2-40B4-BE49-F238E27FC236}">
                <a16:creationId xmlns:a16="http://schemas.microsoft.com/office/drawing/2014/main" id="{4EB30D96-9500-7148-3188-8F4D41E41C6D}"/>
              </a:ext>
            </a:extLst>
          </p:cNvPr>
          <p:cNvSpPr txBox="1"/>
          <p:nvPr userDrawn="1"/>
        </p:nvSpPr>
        <p:spPr>
          <a:xfrm>
            <a:off x="608400" y="2487600"/>
            <a:ext cx="6956378" cy="400110"/>
          </a:xfrm>
          <a:prstGeom prst="rect">
            <a:avLst/>
          </a:prstGeom>
          <a:noFill/>
        </p:spPr>
        <p:txBody>
          <a:bodyPr wrap="square">
            <a:spAutoFit/>
          </a:bodyPr>
          <a:lstStyle/>
          <a:p>
            <a:pPr marL="0" lvl="0" indent="0" algn="l" defTabSz="457200" rtl="0" eaLnBrk="1" fontAlgn="base" hangingPunct="1">
              <a:spcBef>
                <a:spcPct val="20000"/>
              </a:spcBef>
              <a:spcAft>
                <a:spcPct val="0"/>
              </a:spcAft>
              <a:buFont typeface="Arial" charset="0"/>
              <a:buNone/>
            </a:pPr>
            <a:r>
              <a:rPr lang="en-US" sz="2000" b="1" kern="1200" cap="small" baseline="0" dirty="0">
                <a:solidFill>
                  <a:schemeClr val="bg1"/>
                </a:solidFill>
                <a:latin typeface="Raleway" panose="020B0503030101060003" pitchFamily="34" charset="77"/>
                <a:ea typeface="ＭＳ Ｐゴシック" charset="0"/>
              </a:rPr>
              <a:t>member peer learning</a:t>
            </a:r>
          </a:p>
        </p:txBody>
      </p:sp>
      <p:pic>
        <p:nvPicPr>
          <p:cNvPr id="23" name="Picture 22" descr="A group of logos of companies&#10;&#10;Description automatically generated">
            <a:extLst>
              <a:ext uri="{FF2B5EF4-FFF2-40B4-BE49-F238E27FC236}">
                <a16:creationId xmlns:a16="http://schemas.microsoft.com/office/drawing/2014/main" id="{4600B4AE-B254-4677-554C-5340E40ADF91}"/>
              </a:ext>
            </a:extLst>
          </p:cNvPr>
          <p:cNvPicPr>
            <a:picLocks noChangeAspect="1"/>
          </p:cNvPicPr>
          <p:nvPr userDrawn="1"/>
        </p:nvPicPr>
        <p:blipFill rotWithShape="1">
          <a:blip r:embed="rId4">
            <a:alphaModFix/>
          </a:blip>
          <a:srcRect t="16646" b="16278"/>
          <a:stretch/>
        </p:blipFill>
        <p:spPr>
          <a:xfrm>
            <a:off x="77605" y="4901139"/>
            <a:ext cx="12036784" cy="1900832"/>
          </a:xfrm>
          <a:prstGeom prst="rect">
            <a:avLst/>
          </a:prstGeom>
        </p:spPr>
      </p:pic>
      <p:sp>
        <p:nvSpPr>
          <p:cNvPr id="2" name="Rectangle 1">
            <a:extLst>
              <a:ext uri="{FF2B5EF4-FFF2-40B4-BE49-F238E27FC236}">
                <a16:creationId xmlns:a16="http://schemas.microsoft.com/office/drawing/2014/main" id="{DF3B364B-39B6-7C8C-36AC-A11CEB0CE918}"/>
              </a:ext>
            </a:extLst>
          </p:cNvPr>
          <p:cNvSpPr/>
          <p:nvPr userDrawn="1"/>
        </p:nvSpPr>
        <p:spPr>
          <a:xfrm>
            <a:off x="413657" y="2040155"/>
            <a:ext cx="3888000" cy="262265"/>
          </a:xfrm>
          <a:prstGeom prst="rect">
            <a:avLst/>
          </a:prstGeom>
          <a:solidFill>
            <a:schemeClr val="tx2">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0" i="0" cap="small" baseline="0" dirty="0">
                <a:latin typeface="Raleway" panose="020B0503030101060003" pitchFamily="34" charset="77"/>
              </a:rPr>
              <a:t>current issues and member challenges</a:t>
            </a:r>
            <a:endParaRPr lang="en-US" b="0" i="0" cap="small" baseline="0" dirty="0">
              <a:latin typeface="Raleway" panose="020B0503030101060003" pitchFamily="34" charset="77"/>
            </a:endParaRPr>
          </a:p>
        </p:txBody>
      </p:sp>
    </p:spTree>
    <p:extLst>
      <p:ext uri="{BB962C8B-B14F-4D97-AF65-F5344CB8AC3E}">
        <p14:creationId xmlns:p14="http://schemas.microsoft.com/office/powerpoint/2010/main" val="1352984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large - challenges">
    <p:spTree>
      <p:nvGrpSpPr>
        <p:cNvPr id="1" name=""/>
        <p:cNvGrpSpPr/>
        <p:nvPr/>
      </p:nvGrpSpPr>
      <p:grpSpPr>
        <a:xfrm>
          <a:off x="0" y="0"/>
          <a:ext cx="0" cy="0"/>
          <a:chOff x="0" y="0"/>
          <a:chExt cx="0" cy="0"/>
        </a:xfrm>
      </p:grpSpPr>
      <p:pic>
        <p:nvPicPr>
          <p:cNvPr id="8" name="Picture 7" descr="A tree next to a body of water&#10;&#10;Description automatically generated">
            <a:extLst>
              <a:ext uri="{FF2B5EF4-FFF2-40B4-BE49-F238E27FC236}">
                <a16:creationId xmlns:a16="http://schemas.microsoft.com/office/drawing/2014/main" id="{F7689F9A-57C3-8A86-0033-5A0CA729947E}"/>
              </a:ext>
            </a:extLst>
          </p:cNvPr>
          <p:cNvPicPr>
            <a:picLocks noChangeAspect="1"/>
          </p:cNvPicPr>
          <p:nvPr userDrawn="1"/>
        </p:nvPicPr>
        <p:blipFill rotWithShape="1">
          <a:blip r:embed="rId2"/>
          <a:srcRect l="49" t="6221" r="5706" b="34791"/>
          <a:stretch/>
        </p:blipFill>
        <p:spPr>
          <a:xfrm>
            <a:off x="0" y="0"/>
            <a:ext cx="12192000" cy="4857595"/>
          </a:xfrm>
          <a:prstGeom prst="rect">
            <a:avLst/>
          </a:prstGeom>
        </p:spPr>
      </p:pic>
      <p:sp>
        <p:nvSpPr>
          <p:cNvPr id="12" name="Rectangle 11">
            <a:extLst>
              <a:ext uri="{FF2B5EF4-FFF2-40B4-BE49-F238E27FC236}">
                <a16:creationId xmlns:a16="http://schemas.microsoft.com/office/drawing/2014/main" id="{3658D00B-78E4-210F-C8AB-0F58EC2E4573}"/>
              </a:ext>
            </a:extLst>
          </p:cNvPr>
          <p:cNvSpPr/>
          <p:nvPr userDrawn="1"/>
        </p:nvSpPr>
        <p:spPr>
          <a:xfrm>
            <a:off x="417406" y="1756416"/>
            <a:ext cx="7400568" cy="2668748"/>
          </a:xfrm>
          <a:prstGeom prst="rect">
            <a:avLst/>
          </a:prstGeom>
          <a:solidFill>
            <a:srgbClr val="006092">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i="0" dirty="0">
              <a:latin typeface="Arial" panose="020B0604020202020204" pitchFamily="34" charset="0"/>
            </a:endParaRPr>
          </a:p>
        </p:txBody>
      </p:sp>
      <p:sp>
        <p:nvSpPr>
          <p:cNvPr id="11" name="Text Placeholder 8">
            <a:extLst>
              <a:ext uri="{FF2B5EF4-FFF2-40B4-BE49-F238E27FC236}">
                <a16:creationId xmlns:a16="http://schemas.microsoft.com/office/drawing/2014/main" id="{A6E8564D-A7FD-A541-A738-05477806CA03}"/>
              </a:ext>
            </a:extLst>
          </p:cNvPr>
          <p:cNvSpPr>
            <a:spLocks noGrp="1"/>
          </p:cNvSpPr>
          <p:nvPr>
            <p:ph type="body" sz="quarter" idx="12" hasCustomPrompt="1"/>
          </p:nvPr>
        </p:nvSpPr>
        <p:spPr>
          <a:xfrm>
            <a:off x="609595" y="3444566"/>
            <a:ext cx="6956379" cy="760034"/>
          </a:xfrm>
        </p:spPr>
        <p:txBody>
          <a:bodyPr/>
          <a:lstStyle>
            <a:lvl1pPr marL="0" indent="0">
              <a:buNone/>
              <a:defRPr lang="en-US" sz="2000" b="0" kern="1200" dirty="0">
                <a:solidFill>
                  <a:srgbClr val="DBE5F1"/>
                </a:solidFill>
                <a:latin typeface="Raleway" panose="020B0503030101060003" pitchFamily="34" charset="0"/>
                <a:ea typeface="ＭＳ Ｐゴシック" charset="0"/>
                <a:cs typeface="ＭＳ Ｐゴシック" charset="0"/>
              </a:defRPr>
            </a:lvl1pPr>
          </a:lstStyle>
          <a:p>
            <a:pPr lvl="0"/>
            <a:r>
              <a:rPr lang="en-US" dirty="0"/>
              <a:t>Date</a:t>
            </a:r>
          </a:p>
          <a:p>
            <a:pPr lvl="0"/>
            <a:endParaRPr lang="en-US" dirty="0"/>
          </a:p>
        </p:txBody>
      </p:sp>
      <p:sp>
        <p:nvSpPr>
          <p:cNvPr id="17" name="Title 16">
            <a:extLst>
              <a:ext uri="{FF2B5EF4-FFF2-40B4-BE49-F238E27FC236}">
                <a16:creationId xmlns:a16="http://schemas.microsoft.com/office/drawing/2014/main" id="{82A38484-9511-36AC-DDA5-59DE56583B66}"/>
              </a:ext>
            </a:extLst>
          </p:cNvPr>
          <p:cNvSpPr>
            <a:spLocks noGrp="1"/>
          </p:cNvSpPr>
          <p:nvPr>
            <p:ph type="title"/>
          </p:nvPr>
        </p:nvSpPr>
        <p:spPr>
          <a:xfrm>
            <a:off x="609597" y="2298489"/>
            <a:ext cx="6956377" cy="1130512"/>
          </a:xfrm>
        </p:spPr>
        <p:txBody>
          <a:bodyPr anchor="t"/>
          <a:lstStyle>
            <a:lvl1pPr algn="l">
              <a:defRPr sz="3200" b="1" i="0">
                <a:solidFill>
                  <a:schemeClr val="bg1"/>
                </a:solidFill>
                <a:latin typeface="Raleway SemiBold" panose="020B0503030101060003" pitchFamily="34" charset="77"/>
              </a:defRPr>
            </a:lvl1pPr>
          </a:lstStyle>
          <a:p>
            <a:endParaRPr lang="en-IE" dirty="0"/>
          </a:p>
        </p:txBody>
      </p:sp>
      <p:pic>
        <p:nvPicPr>
          <p:cNvPr id="19" name="Picture 18">
            <a:extLst>
              <a:ext uri="{FF2B5EF4-FFF2-40B4-BE49-F238E27FC236}">
                <a16:creationId xmlns:a16="http://schemas.microsoft.com/office/drawing/2014/main" id="{E9514C45-7EBA-8296-0DD7-2B2D9C86073D}"/>
              </a:ext>
            </a:extLst>
          </p:cNvPr>
          <p:cNvPicPr/>
          <p:nvPr userDrawn="1"/>
        </p:nvPicPr>
        <p:blipFill>
          <a:blip r:embed="rId3"/>
          <a:srcRect/>
          <a:stretch/>
        </p:blipFill>
        <p:spPr>
          <a:xfrm>
            <a:off x="417406" y="437594"/>
            <a:ext cx="1690694" cy="647703"/>
          </a:xfrm>
          <a:prstGeom prst="rect">
            <a:avLst/>
          </a:prstGeom>
        </p:spPr>
      </p:pic>
      <p:sp>
        <p:nvSpPr>
          <p:cNvPr id="13" name="TextBox 12">
            <a:extLst>
              <a:ext uri="{FF2B5EF4-FFF2-40B4-BE49-F238E27FC236}">
                <a16:creationId xmlns:a16="http://schemas.microsoft.com/office/drawing/2014/main" id="{4EB30D96-9500-7148-3188-8F4D41E41C6D}"/>
              </a:ext>
            </a:extLst>
          </p:cNvPr>
          <p:cNvSpPr txBox="1"/>
          <p:nvPr userDrawn="1"/>
        </p:nvSpPr>
        <p:spPr>
          <a:xfrm>
            <a:off x="609597" y="1915876"/>
            <a:ext cx="6956378" cy="400110"/>
          </a:xfrm>
          <a:prstGeom prst="rect">
            <a:avLst/>
          </a:prstGeom>
          <a:noFill/>
        </p:spPr>
        <p:txBody>
          <a:bodyPr wrap="square">
            <a:spAutoFit/>
          </a:bodyPr>
          <a:lstStyle/>
          <a:p>
            <a:pPr marL="0" lvl="0" indent="0" algn="l" defTabSz="457200" rtl="0" eaLnBrk="1" fontAlgn="base" hangingPunct="1">
              <a:spcBef>
                <a:spcPct val="20000"/>
              </a:spcBef>
              <a:spcAft>
                <a:spcPct val="0"/>
              </a:spcAft>
              <a:buFont typeface="Arial" charset="0"/>
              <a:buNone/>
            </a:pPr>
            <a:r>
              <a:rPr lang="en-US" sz="2000" b="1" kern="1200" cap="small" baseline="0" dirty="0">
                <a:solidFill>
                  <a:schemeClr val="bg1"/>
                </a:solidFill>
                <a:latin typeface="Raleway" panose="020B0503030101060003" pitchFamily="34" charset="77"/>
                <a:ea typeface="ＭＳ Ｐゴシック" charset="0"/>
              </a:rPr>
              <a:t>member peer learning</a:t>
            </a:r>
          </a:p>
        </p:txBody>
      </p:sp>
      <p:pic>
        <p:nvPicPr>
          <p:cNvPr id="15" name="Picture 14" descr="A group of logos of companies&#10;&#10;Description automatically generated">
            <a:extLst>
              <a:ext uri="{FF2B5EF4-FFF2-40B4-BE49-F238E27FC236}">
                <a16:creationId xmlns:a16="http://schemas.microsoft.com/office/drawing/2014/main" id="{AEB58F66-4726-803E-7A3D-563FB99A3A17}"/>
              </a:ext>
            </a:extLst>
          </p:cNvPr>
          <p:cNvPicPr>
            <a:picLocks noChangeAspect="1"/>
          </p:cNvPicPr>
          <p:nvPr userDrawn="1"/>
        </p:nvPicPr>
        <p:blipFill rotWithShape="1">
          <a:blip r:embed="rId4">
            <a:alphaModFix/>
          </a:blip>
          <a:srcRect t="16646" b="16278"/>
          <a:stretch/>
        </p:blipFill>
        <p:spPr>
          <a:xfrm>
            <a:off x="77605" y="4901139"/>
            <a:ext cx="12036784" cy="1900832"/>
          </a:xfrm>
          <a:prstGeom prst="rect">
            <a:avLst/>
          </a:prstGeom>
        </p:spPr>
      </p:pic>
      <p:sp>
        <p:nvSpPr>
          <p:cNvPr id="3" name="Rectangle 2">
            <a:extLst>
              <a:ext uri="{FF2B5EF4-FFF2-40B4-BE49-F238E27FC236}">
                <a16:creationId xmlns:a16="http://schemas.microsoft.com/office/drawing/2014/main" id="{8754C6FE-549E-7DAA-DB55-BB00C57E7888}"/>
              </a:ext>
            </a:extLst>
          </p:cNvPr>
          <p:cNvSpPr/>
          <p:nvPr userDrawn="1"/>
        </p:nvSpPr>
        <p:spPr>
          <a:xfrm>
            <a:off x="417406" y="1473305"/>
            <a:ext cx="3888000" cy="262265"/>
          </a:xfrm>
          <a:prstGeom prst="rect">
            <a:avLst/>
          </a:prstGeom>
          <a:solidFill>
            <a:schemeClr val="tx2">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0" i="0" cap="small" baseline="0" dirty="0">
                <a:latin typeface="Raleway" panose="020B0503030101060003" pitchFamily="34" charset="77"/>
              </a:rPr>
              <a:t>current issues and member challenges</a:t>
            </a:r>
            <a:endParaRPr lang="en-US" b="0" i="0" cap="small" baseline="0" dirty="0">
              <a:latin typeface="Raleway" panose="020B0503030101060003" pitchFamily="34" charset="77"/>
            </a:endParaRPr>
          </a:p>
        </p:txBody>
      </p:sp>
    </p:spTree>
    <p:extLst>
      <p:ext uri="{BB962C8B-B14F-4D97-AF65-F5344CB8AC3E}">
        <p14:creationId xmlns:p14="http://schemas.microsoft.com/office/powerpoint/2010/main" val="505489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small - workshop">
    <p:spTree>
      <p:nvGrpSpPr>
        <p:cNvPr id="1" name=""/>
        <p:cNvGrpSpPr/>
        <p:nvPr/>
      </p:nvGrpSpPr>
      <p:grpSpPr>
        <a:xfrm>
          <a:off x="0" y="0"/>
          <a:ext cx="0" cy="0"/>
          <a:chOff x="0" y="0"/>
          <a:chExt cx="0" cy="0"/>
        </a:xfrm>
      </p:grpSpPr>
      <p:pic>
        <p:nvPicPr>
          <p:cNvPr id="8" name="Picture 7" descr="A tree next to a body of water&#10;&#10;Description automatically generated">
            <a:extLst>
              <a:ext uri="{FF2B5EF4-FFF2-40B4-BE49-F238E27FC236}">
                <a16:creationId xmlns:a16="http://schemas.microsoft.com/office/drawing/2014/main" id="{F7689F9A-57C3-8A86-0033-5A0CA729947E}"/>
              </a:ext>
            </a:extLst>
          </p:cNvPr>
          <p:cNvPicPr>
            <a:picLocks noChangeAspect="1"/>
          </p:cNvPicPr>
          <p:nvPr userDrawn="1"/>
        </p:nvPicPr>
        <p:blipFill rotWithShape="1">
          <a:blip r:embed="rId2"/>
          <a:srcRect l="49" t="6221" r="5706" b="34791"/>
          <a:stretch/>
        </p:blipFill>
        <p:spPr>
          <a:xfrm>
            <a:off x="0" y="0"/>
            <a:ext cx="12192000" cy="4857595"/>
          </a:xfrm>
          <a:prstGeom prst="rect">
            <a:avLst/>
          </a:prstGeom>
        </p:spPr>
      </p:pic>
      <p:sp>
        <p:nvSpPr>
          <p:cNvPr id="12" name="Rectangle 11">
            <a:extLst>
              <a:ext uri="{FF2B5EF4-FFF2-40B4-BE49-F238E27FC236}">
                <a16:creationId xmlns:a16="http://schemas.microsoft.com/office/drawing/2014/main" id="{3658D00B-78E4-210F-C8AB-0F58EC2E4573}"/>
              </a:ext>
            </a:extLst>
          </p:cNvPr>
          <p:cNvSpPr/>
          <p:nvPr userDrawn="1"/>
        </p:nvSpPr>
        <p:spPr>
          <a:xfrm>
            <a:off x="417406" y="2333264"/>
            <a:ext cx="7400568" cy="2091899"/>
          </a:xfrm>
          <a:prstGeom prst="rect">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i="0" dirty="0">
              <a:latin typeface="Arial" panose="020B0604020202020204" pitchFamily="34" charset="0"/>
            </a:endParaRPr>
          </a:p>
        </p:txBody>
      </p:sp>
      <p:sp>
        <p:nvSpPr>
          <p:cNvPr id="11" name="Text Placeholder 8">
            <a:extLst>
              <a:ext uri="{FF2B5EF4-FFF2-40B4-BE49-F238E27FC236}">
                <a16:creationId xmlns:a16="http://schemas.microsoft.com/office/drawing/2014/main" id="{A6E8564D-A7FD-A541-A738-05477806CA03}"/>
              </a:ext>
            </a:extLst>
          </p:cNvPr>
          <p:cNvSpPr>
            <a:spLocks noGrp="1"/>
          </p:cNvSpPr>
          <p:nvPr>
            <p:ph type="body" sz="quarter" idx="12" hasCustomPrompt="1"/>
          </p:nvPr>
        </p:nvSpPr>
        <p:spPr>
          <a:xfrm>
            <a:off x="609595" y="3444566"/>
            <a:ext cx="6956379" cy="760034"/>
          </a:xfrm>
        </p:spPr>
        <p:txBody>
          <a:bodyPr/>
          <a:lstStyle>
            <a:lvl1pPr marL="0" indent="0">
              <a:buNone/>
              <a:defRPr lang="en-US" sz="2000" b="0" kern="1200" dirty="0">
                <a:solidFill>
                  <a:srgbClr val="FDF5EB"/>
                </a:solidFill>
                <a:latin typeface="Raleway" panose="020B0503030101060003" pitchFamily="34" charset="0"/>
                <a:ea typeface="ＭＳ Ｐゴシック" charset="0"/>
                <a:cs typeface="ＭＳ Ｐゴシック" charset="0"/>
              </a:defRPr>
            </a:lvl1pPr>
          </a:lstStyle>
          <a:p>
            <a:pPr lvl="0"/>
            <a:r>
              <a:rPr lang="en-US" dirty="0"/>
              <a:t>Date</a:t>
            </a:r>
          </a:p>
          <a:p>
            <a:pPr lvl="0"/>
            <a:endParaRPr lang="en-US" dirty="0"/>
          </a:p>
        </p:txBody>
      </p:sp>
      <p:sp>
        <p:nvSpPr>
          <p:cNvPr id="17" name="Title 16">
            <a:extLst>
              <a:ext uri="{FF2B5EF4-FFF2-40B4-BE49-F238E27FC236}">
                <a16:creationId xmlns:a16="http://schemas.microsoft.com/office/drawing/2014/main" id="{82A38484-9511-36AC-DDA5-59DE56583B66}"/>
              </a:ext>
            </a:extLst>
          </p:cNvPr>
          <p:cNvSpPr>
            <a:spLocks noGrp="1"/>
          </p:cNvSpPr>
          <p:nvPr>
            <p:ph type="title"/>
          </p:nvPr>
        </p:nvSpPr>
        <p:spPr>
          <a:xfrm>
            <a:off x="609598" y="2869225"/>
            <a:ext cx="6955180" cy="559775"/>
          </a:xfrm>
        </p:spPr>
        <p:txBody>
          <a:bodyPr anchor="t"/>
          <a:lstStyle>
            <a:lvl1pPr algn="l">
              <a:defRPr sz="3200" b="1" i="0">
                <a:solidFill>
                  <a:schemeClr val="bg1"/>
                </a:solidFill>
                <a:latin typeface="Raleway SemiBold" panose="020B0503030101060003" pitchFamily="34" charset="77"/>
              </a:defRPr>
            </a:lvl1pPr>
          </a:lstStyle>
          <a:p>
            <a:endParaRPr lang="en-IE" dirty="0"/>
          </a:p>
        </p:txBody>
      </p:sp>
      <p:pic>
        <p:nvPicPr>
          <p:cNvPr id="19" name="Picture 18">
            <a:extLst>
              <a:ext uri="{FF2B5EF4-FFF2-40B4-BE49-F238E27FC236}">
                <a16:creationId xmlns:a16="http://schemas.microsoft.com/office/drawing/2014/main" id="{E9514C45-7EBA-8296-0DD7-2B2D9C86073D}"/>
              </a:ext>
            </a:extLst>
          </p:cNvPr>
          <p:cNvPicPr/>
          <p:nvPr userDrawn="1"/>
        </p:nvPicPr>
        <p:blipFill>
          <a:blip r:embed="rId3"/>
          <a:srcRect/>
          <a:stretch/>
        </p:blipFill>
        <p:spPr>
          <a:xfrm>
            <a:off x="417406" y="437594"/>
            <a:ext cx="1690694" cy="647703"/>
          </a:xfrm>
          <a:prstGeom prst="rect">
            <a:avLst/>
          </a:prstGeom>
        </p:spPr>
      </p:pic>
      <p:sp>
        <p:nvSpPr>
          <p:cNvPr id="13" name="TextBox 12">
            <a:extLst>
              <a:ext uri="{FF2B5EF4-FFF2-40B4-BE49-F238E27FC236}">
                <a16:creationId xmlns:a16="http://schemas.microsoft.com/office/drawing/2014/main" id="{4EB30D96-9500-7148-3188-8F4D41E41C6D}"/>
              </a:ext>
            </a:extLst>
          </p:cNvPr>
          <p:cNvSpPr txBox="1"/>
          <p:nvPr userDrawn="1"/>
        </p:nvSpPr>
        <p:spPr>
          <a:xfrm>
            <a:off x="608400" y="2487600"/>
            <a:ext cx="6956378" cy="400110"/>
          </a:xfrm>
          <a:prstGeom prst="rect">
            <a:avLst/>
          </a:prstGeom>
          <a:noFill/>
        </p:spPr>
        <p:txBody>
          <a:bodyPr wrap="square">
            <a:spAutoFit/>
          </a:bodyPr>
          <a:lstStyle/>
          <a:p>
            <a:pPr marL="0" lvl="0" indent="0" algn="l" defTabSz="457200" rtl="0" eaLnBrk="1" fontAlgn="base" hangingPunct="1">
              <a:spcBef>
                <a:spcPct val="20000"/>
              </a:spcBef>
              <a:spcAft>
                <a:spcPct val="0"/>
              </a:spcAft>
              <a:buFont typeface="Arial" charset="0"/>
              <a:buNone/>
            </a:pPr>
            <a:r>
              <a:rPr lang="en-US" sz="2000" b="1" kern="1200" cap="small" baseline="0" dirty="0">
                <a:solidFill>
                  <a:schemeClr val="bg1"/>
                </a:solidFill>
                <a:latin typeface="Raleway" panose="020B0503030101060003" pitchFamily="34" charset="77"/>
                <a:ea typeface="ＭＳ Ｐゴシック" charset="0"/>
              </a:rPr>
              <a:t>workshop</a:t>
            </a:r>
          </a:p>
        </p:txBody>
      </p:sp>
      <p:pic>
        <p:nvPicPr>
          <p:cNvPr id="23" name="Picture 22" descr="A group of logos of companies&#10;&#10;Description automatically generated">
            <a:extLst>
              <a:ext uri="{FF2B5EF4-FFF2-40B4-BE49-F238E27FC236}">
                <a16:creationId xmlns:a16="http://schemas.microsoft.com/office/drawing/2014/main" id="{4600B4AE-B254-4677-554C-5340E40ADF91}"/>
              </a:ext>
            </a:extLst>
          </p:cNvPr>
          <p:cNvPicPr>
            <a:picLocks noChangeAspect="1"/>
          </p:cNvPicPr>
          <p:nvPr userDrawn="1"/>
        </p:nvPicPr>
        <p:blipFill rotWithShape="1">
          <a:blip r:embed="rId4">
            <a:alphaModFix/>
          </a:blip>
          <a:srcRect t="16646" b="16278"/>
          <a:stretch/>
        </p:blipFill>
        <p:spPr>
          <a:xfrm>
            <a:off x="77605" y="4901139"/>
            <a:ext cx="12036784" cy="1900832"/>
          </a:xfrm>
          <a:prstGeom prst="rect">
            <a:avLst/>
          </a:prstGeom>
        </p:spPr>
      </p:pic>
    </p:spTree>
    <p:extLst>
      <p:ext uri="{BB962C8B-B14F-4D97-AF65-F5344CB8AC3E}">
        <p14:creationId xmlns:p14="http://schemas.microsoft.com/office/powerpoint/2010/main" val="1435793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large - workshop">
    <p:spTree>
      <p:nvGrpSpPr>
        <p:cNvPr id="1" name=""/>
        <p:cNvGrpSpPr/>
        <p:nvPr/>
      </p:nvGrpSpPr>
      <p:grpSpPr>
        <a:xfrm>
          <a:off x="0" y="0"/>
          <a:ext cx="0" cy="0"/>
          <a:chOff x="0" y="0"/>
          <a:chExt cx="0" cy="0"/>
        </a:xfrm>
      </p:grpSpPr>
      <p:pic>
        <p:nvPicPr>
          <p:cNvPr id="8" name="Picture 7" descr="A tree next to a body of water&#10;&#10;Description automatically generated">
            <a:extLst>
              <a:ext uri="{FF2B5EF4-FFF2-40B4-BE49-F238E27FC236}">
                <a16:creationId xmlns:a16="http://schemas.microsoft.com/office/drawing/2014/main" id="{F7689F9A-57C3-8A86-0033-5A0CA729947E}"/>
              </a:ext>
            </a:extLst>
          </p:cNvPr>
          <p:cNvPicPr>
            <a:picLocks noChangeAspect="1"/>
          </p:cNvPicPr>
          <p:nvPr userDrawn="1"/>
        </p:nvPicPr>
        <p:blipFill rotWithShape="1">
          <a:blip r:embed="rId2"/>
          <a:srcRect l="49" t="6221" r="5706" b="34791"/>
          <a:stretch/>
        </p:blipFill>
        <p:spPr>
          <a:xfrm>
            <a:off x="0" y="0"/>
            <a:ext cx="12192000" cy="4857595"/>
          </a:xfrm>
          <a:prstGeom prst="rect">
            <a:avLst/>
          </a:prstGeom>
        </p:spPr>
      </p:pic>
      <p:sp>
        <p:nvSpPr>
          <p:cNvPr id="12" name="Rectangle 11">
            <a:extLst>
              <a:ext uri="{FF2B5EF4-FFF2-40B4-BE49-F238E27FC236}">
                <a16:creationId xmlns:a16="http://schemas.microsoft.com/office/drawing/2014/main" id="{3658D00B-78E4-210F-C8AB-0F58EC2E4573}"/>
              </a:ext>
            </a:extLst>
          </p:cNvPr>
          <p:cNvSpPr/>
          <p:nvPr userDrawn="1"/>
        </p:nvSpPr>
        <p:spPr>
          <a:xfrm>
            <a:off x="417406" y="1756416"/>
            <a:ext cx="7400568" cy="2668748"/>
          </a:xfrm>
          <a:prstGeom prst="rect">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i="0" dirty="0">
              <a:latin typeface="Arial" panose="020B0604020202020204" pitchFamily="34" charset="0"/>
            </a:endParaRPr>
          </a:p>
        </p:txBody>
      </p:sp>
      <p:sp>
        <p:nvSpPr>
          <p:cNvPr id="11" name="Text Placeholder 8">
            <a:extLst>
              <a:ext uri="{FF2B5EF4-FFF2-40B4-BE49-F238E27FC236}">
                <a16:creationId xmlns:a16="http://schemas.microsoft.com/office/drawing/2014/main" id="{A6E8564D-A7FD-A541-A738-05477806CA03}"/>
              </a:ext>
            </a:extLst>
          </p:cNvPr>
          <p:cNvSpPr>
            <a:spLocks noGrp="1"/>
          </p:cNvSpPr>
          <p:nvPr>
            <p:ph type="body" sz="quarter" idx="12" hasCustomPrompt="1"/>
          </p:nvPr>
        </p:nvSpPr>
        <p:spPr>
          <a:xfrm>
            <a:off x="609595" y="3444566"/>
            <a:ext cx="6956379" cy="760034"/>
          </a:xfrm>
        </p:spPr>
        <p:txBody>
          <a:bodyPr/>
          <a:lstStyle>
            <a:lvl1pPr marL="0" indent="0">
              <a:buNone/>
              <a:defRPr lang="en-US" sz="2000" b="0" kern="1200" dirty="0">
                <a:solidFill>
                  <a:srgbClr val="DBE5F1"/>
                </a:solidFill>
                <a:latin typeface="Raleway" panose="020B0503030101060003" pitchFamily="34" charset="0"/>
                <a:ea typeface="ＭＳ Ｐゴシック" charset="0"/>
                <a:cs typeface="ＭＳ Ｐゴシック" charset="0"/>
              </a:defRPr>
            </a:lvl1pPr>
          </a:lstStyle>
          <a:p>
            <a:pPr lvl="0"/>
            <a:r>
              <a:rPr lang="en-US" dirty="0"/>
              <a:t>Date</a:t>
            </a:r>
          </a:p>
          <a:p>
            <a:pPr lvl="0"/>
            <a:endParaRPr lang="en-US" dirty="0"/>
          </a:p>
        </p:txBody>
      </p:sp>
      <p:sp>
        <p:nvSpPr>
          <p:cNvPr id="17" name="Title 16">
            <a:extLst>
              <a:ext uri="{FF2B5EF4-FFF2-40B4-BE49-F238E27FC236}">
                <a16:creationId xmlns:a16="http://schemas.microsoft.com/office/drawing/2014/main" id="{82A38484-9511-36AC-DDA5-59DE56583B66}"/>
              </a:ext>
            </a:extLst>
          </p:cNvPr>
          <p:cNvSpPr>
            <a:spLocks noGrp="1"/>
          </p:cNvSpPr>
          <p:nvPr>
            <p:ph type="title"/>
          </p:nvPr>
        </p:nvSpPr>
        <p:spPr>
          <a:xfrm>
            <a:off x="609597" y="2298489"/>
            <a:ext cx="6956377" cy="1130512"/>
          </a:xfrm>
        </p:spPr>
        <p:txBody>
          <a:bodyPr anchor="t"/>
          <a:lstStyle>
            <a:lvl1pPr algn="l">
              <a:defRPr sz="3200" b="1" i="0">
                <a:solidFill>
                  <a:schemeClr val="bg1"/>
                </a:solidFill>
                <a:latin typeface="Raleway SemiBold" panose="020B0503030101060003" pitchFamily="34" charset="77"/>
              </a:defRPr>
            </a:lvl1pPr>
          </a:lstStyle>
          <a:p>
            <a:endParaRPr lang="en-IE" dirty="0"/>
          </a:p>
        </p:txBody>
      </p:sp>
      <p:pic>
        <p:nvPicPr>
          <p:cNvPr id="19" name="Picture 18">
            <a:extLst>
              <a:ext uri="{FF2B5EF4-FFF2-40B4-BE49-F238E27FC236}">
                <a16:creationId xmlns:a16="http://schemas.microsoft.com/office/drawing/2014/main" id="{E9514C45-7EBA-8296-0DD7-2B2D9C86073D}"/>
              </a:ext>
            </a:extLst>
          </p:cNvPr>
          <p:cNvPicPr/>
          <p:nvPr userDrawn="1"/>
        </p:nvPicPr>
        <p:blipFill>
          <a:blip r:embed="rId3"/>
          <a:srcRect/>
          <a:stretch/>
        </p:blipFill>
        <p:spPr>
          <a:xfrm>
            <a:off x="417406" y="437594"/>
            <a:ext cx="1690694" cy="647703"/>
          </a:xfrm>
          <a:prstGeom prst="rect">
            <a:avLst/>
          </a:prstGeom>
        </p:spPr>
      </p:pic>
      <p:sp>
        <p:nvSpPr>
          <p:cNvPr id="13" name="TextBox 12">
            <a:extLst>
              <a:ext uri="{FF2B5EF4-FFF2-40B4-BE49-F238E27FC236}">
                <a16:creationId xmlns:a16="http://schemas.microsoft.com/office/drawing/2014/main" id="{4EB30D96-9500-7148-3188-8F4D41E41C6D}"/>
              </a:ext>
            </a:extLst>
          </p:cNvPr>
          <p:cNvSpPr txBox="1"/>
          <p:nvPr userDrawn="1"/>
        </p:nvSpPr>
        <p:spPr>
          <a:xfrm>
            <a:off x="609597" y="1915876"/>
            <a:ext cx="6956378" cy="400110"/>
          </a:xfrm>
          <a:prstGeom prst="rect">
            <a:avLst/>
          </a:prstGeom>
          <a:noFill/>
        </p:spPr>
        <p:txBody>
          <a:bodyPr wrap="square">
            <a:spAutoFit/>
          </a:bodyPr>
          <a:lstStyle/>
          <a:p>
            <a:pPr marL="0" lvl="0" indent="0" algn="l" defTabSz="457200" rtl="0" eaLnBrk="1" fontAlgn="base" hangingPunct="1">
              <a:spcBef>
                <a:spcPct val="20000"/>
              </a:spcBef>
              <a:spcAft>
                <a:spcPct val="0"/>
              </a:spcAft>
              <a:buFont typeface="Arial" charset="0"/>
              <a:buNone/>
            </a:pPr>
            <a:r>
              <a:rPr lang="en-US" sz="2000" b="1" kern="1200" cap="small" baseline="0" dirty="0">
                <a:solidFill>
                  <a:schemeClr val="bg1"/>
                </a:solidFill>
                <a:latin typeface="Raleway" panose="020B0503030101060003" pitchFamily="34" charset="77"/>
                <a:ea typeface="ＭＳ Ｐゴシック" charset="0"/>
              </a:rPr>
              <a:t>workshop</a:t>
            </a:r>
          </a:p>
        </p:txBody>
      </p:sp>
      <p:pic>
        <p:nvPicPr>
          <p:cNvPr id="15" name="Picture 14" descr="A group of logos of companies&#10;&#10;Description automatically generated">
            <a:extLst>
              <a:ext uri="{FF2B5EF4-FFF2-40B4-BE49-F238E27FC236}">
                <a16:creationId xmlns:a16="http://schemas.microsoft.com/office/drawing/2014/main" id="{AEB58F66-4726-803E-7A3D-563FB99A3A17}"/>
              </a:ext>
            </a:extLst>
          </p:cNvPr>
          <p:cNvPicPr>
            <a:picLocks noChangeAspect="1"/>
          </p:cNvPicPr>
          <p:nvPr userDrawn="1"/>
        </p:nvPicPr>
        <p:blipFill rotWithShape="1">
          <a:blip r:embed="rId4">
            <a:alphaModFix/>
          </a:blip>
          <a:srcRect t="16646" b="16278"/>
          <a:stretch/>
        </p:blipFill>
        <p:spPr>
          <a:xfrm>
            <a:off x="77605" y="4901139"/>
            <a:ext cx="12036784" cy="1900832"/>
          </a:xfrm>
          <a:prstGeom prst="rect">
            <a:avLst/>
          </a:prstGeom>
        </p:spPr>
      </p:pic>
    </p:spTree>
    <p:extLst>
      <p:ext uri="{BB962C8B-B14F-4D97-AF65-F5344CB8AC3E}">
        <p14:creationId xmlns:p14="http://schemas.microsoft.com/office/powerpoint/2010/main" val="219215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482029" y="912814"/>
            <a:ext cx="11100371" cy="48021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sp>
        <p:nvSpPr>
          <p:cNvPr id="2" name="Title 1"/>
          <p:cNvSpPr>
            <a:spLocks noGrp="1"/>
          </p:cNvSpPr>
          <p:nvPr>
            <p:ph type="title"/>
          </p:nvPr>
        </p:nvSpPr>
        <p:spPr>
          <a:xfrm>
            <a:off x="482029" y="274639"/>
            <a:ext cx="10972800" cy="560457"/>
          </a:xfrm>
        </p:spPr>
        <p:txBody>
          <a:bodyPr>
            <a:normAutofit/>
          </a:bodyPr>
          <a:lstStyle>
            <a:lvl1pPr algn="l">
              <a:defRPr sz="2500" b="0" i="0">
                <a:solidFill>
                  <a:schemeClr val="tx2"/>
                </a:solidFill>
                <a:latin typeface="Raleway" panose="020B0503030101060003" pitchFamily="34" charset="0"/>
                <a:cs typeface="Calibri"/>
              </a:defRPr>
            </a:lvl1pPr>
          </a:lstStyle>
          <a:p>
            <a:r>
              <a:rPr lang="en-GB"/>
              <a:t>Click to edit Master title style</a:t>
            </a:r>
            <a:endParaRPr lang="en-US" dirty="0"/>
          </a:p>
        </p:txBody>
      </p:sp>
      <p:sp>
        <p:nvSpPr>
          <p:cNvPr id="3" name="Content Placeholder 2"/>
          <p:cNvSpPr>
            <a:spLocks noGrp="1"/>
          </p:cNvSpPr>
          <p:nvPr>
            <p:ph idx="1"/>
          </p:nvPr>
        </p:nvSpPr>
        <p:spPr>
          <a:xfrm>
            <a:off x="841547" y="1029366"/>
            <a:ext cx="10582111" cy="4336529"/>
          </a:xfrm>
        </p:spPr>
        <p:txBody>
          <a:bodyPr/>
          <a:lstStyle>
            <a:lvl1pPr>
              <a:buClr>
                <a:schemeClr val="tx2"/>
              </a:buClr>
              <a:defRPr sz="2500" b="0" i="0">
                <a:solidFill>
                  <a:schemeClr val="tx1">
                    <a:lumMod val="85000"/>
                    <a:lumOff val="15000"/>
                  </a:schemeClr>
                </a:solidFill>
                <a:latin typeface="Raleway" panose="020B0503030101060003" pitchFamily="34" charset="0"/>
                <a:cs typeface="Calibri Light"/>
              </a:defRPr>
            </a:lvl1pPr>
            <a:lvl2pPr>
              <a:buClr>
                <a:schemeClr val="tx2"/>
              </a:buClr>
              <a:defRPr sz="2500" b="0" i="0">
                <a:solidFill>
                  <a:srgbClr val="262626"/>
                </a:solidFill>
                <a:latin typeface="Raleway" panose="020B0503030101060003" pitchFamily="34" charset="0"/>
                <a:cs typeface="Calibri Light"/>
              </a:defRPr>
            </a:lvl2pPr>
            <a:lvl3pPr marL="1143000" indent="-228600">
              <a:buClr>
                <a:schemeClr val="tx2"/>
              </a:buClr>
              <a:buFont typeface="Lucida Grande"/>
              <a:buChar char="–"/>
              <a:defRPr sz="2200" b="0" i="0">
                <a:solidFill>
                  <a:srgbClr val="262626"/>
                </a:solidFill>
                <a:latin typeface="Raleway" panose="020B0503030101060003" pitchFamily="34" charset="0"/>
                <a:cs typeface="Calibri Light"/>
              </a:defRPr>
            </a:lvl3pPr>
            <a:lvl4pPr marL="1600200" indent="-228600">
              <a:buClr>
                <a:schemeClr val="accent1">
                  <a:lumMod val="75000"/>
                </a:schemeClr>
              </a:buClr>
              <a:buFont typeface="Lucida Grande"/>
              <a:buChar char="–"/>
              <a:defRPr sz="1800">
                <a:solidFill>
                  <a:srgbClr val="262626"/>
                </a:solidFill>
              </a:defRPr>
            </a:lvl4pPr>
          </a:lstStyle>
          <a:p>
            <a:pPr lvl="0"/>
            <a:r>
              <a:rPr lang="en-GB"/>
              <a:t>Click to edit Master text styles</a:t>
            </a:r>
          </a:p>
          <a:p>
            <a:pPr lvl="1"/>
            <a:r>
              <a:rPr lang="en-GB"/>
              <a:t>Second level</a:t>
            </a:r>
          </a:p>
          <a:p>
            <a:pPr lvl="2"/>
            <a:r>
              <a:rPr lang="en-GB"/>
              <a:t>Third level</a:t>
            </a:r>
          </a:p>
        </p:txBody>
      </p:sp>
      <p:pic>
        <p:nvPicPr>
          <p:cNvPr id="5" name="Picture 4">
            <a:extLst>
              <a:ext uri="{FF2B5EF4-FFF2-40B4-BE49-F238E27FC236}">
                <a16:creationId xmlns:a16="http://schemas.microsoft.com/office/drawing/2014/main" id="{EF664DB0-B026-359D-61AB-74680772A916}"/>
              </a:ext>
            </a:extLst>
          </p:cNvPr>
          <p:cNvPicPr/>
          <p:nvPr userDrawn="1"/>
        </p:nvPicPr>
        <p:blipFill>
          <a:blip r:embed="rId2"/>
          <a:stretch>
            <a:fillRect/>
          </a:stretch>
        </p:blipFill>
        <p:spPr>
          <a:xfrm>
            <a:off x="609602" y="5829301"/>
            <a:ext cx="1800223" cy="899795"/>
          </a:xfrm>
          <a:prstGeom prst="rect">
            <a:avLst/>
          </a:prstGeom>
        </p:spPr>
      </p:pic>
    </p:spTree>
    <p:extLst>
      <p:ext uri="{BB962C8B-B14F-4D97-AF65-F5344CB8AC3E}">
        <p14:creationId xmlns:p14="http://schemas.microsoft.com/office/powerpoint/2010/main" val="801180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p:cNvSpPr/>
          <p:nvPr userDrawn="1"/>
        </p:nvSpPr>
        <p:spPr>
          <a:xfrm>
            <a:off x="609600" y="1198563"/>
            <a:ext cx="10972800" cy="46037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sp>
        <p:nvSpPr>
          <p:cNvPr id="6" name="Rectangle 5"/>
          <p:cNvSpPr/>
          <p:nvPr userDrawn="1"/>
        </p:nvSpPr>
        <p:spPr>
          <a:xfrm>
            <a:off x="609600" y="455614"/>
            <a:ext cx="10972800" cy="6064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sp>
        <p:nvSpPr>
          <p:cNvPr id="2" name="Title 1"/>
          <p:cNvSpPr>
            <a:spLocks noGrp="1"/>
          </p:cNvSpPr>
          <p:nvPr>
            <p:ph type="title"/>
          </p:nvPr>
        </p:nvSpPr>
        <p:spPr>
          <a:xfrm>
            <a:off x="829950" y="457319"/>
            <a:ext cx="10593708" cy="603949"/>
          </a:xfrm>
        </p:spPr>
        <p:txBody>
          <a:bodyPr>
            <a:normAutofit/>
          </a:bodyPr>
          <a:lstStyle>
            <a:lvl1pPr algn="l">
              <a:defRPr sz="2500" b="0" i="0">
                <a:solidFill>
                  <a:schemeClr val="bg1"/>
                </a:solidFill>
                <a:latin typeface="Raleway" panose="020B0503030101060003" pitchFamily="34" charset="0"/>
                <a:cs typeface="Calibri Light"/>
              </a:defRPr>
            </a:lvl1pPr>
          </a:lstStyle>
          <a:p>
            <a:r>
              <a:rPr lang="en-GB"/>
              <a:t>Click to edit Master title style</a:t>
            </a:r>
            <a:endParaRPr lang="en-US" dirty="0"/>
          </a:p>
        </p:txBody>
      </p:sp>
      <p:sp>
        <p:nvSpPr>
          <p:cNvPr id="9" name="Content Placeholder 2"/>
          <p:cNvSpPr>
            <a:spLocks noGrp="1"/>
          </p:cNvSpPr>
          <p:nvPr>
            <p:ph idx="1"/>
          </p:nvPr>
        </p:nvSpPr>
        <p:spPr>
          <a:xfrm>
            <a:off x="841547" y="1316433"/>
            <a:ext cx="10582111" cy="4329157"/>
          </a:xfrm>
        </p:spPr>
        <p:txBody>
          <a:bodyPr/>
          <a:lstStyle>
            <a:lvl1pPr>
              <a:buClr>
                <a:schemeClr val="tx2"/>
              </a:buClr>
              <a:defRPr sz="2500" b="0" i="0">
                <a:solidFill>
                  <a:schemeClr val="tx1">
                    <a:lumMod val="85000"/>
                    <a:lumOff val="15000"/>
                  </a:schemeClr>
                </a:solidFill>
                <a:latin typeface="Raleway" panose="020B0503030101060003" pitchFamily="34" charset="0"/>
                <a:cs typeface="Calibri Light"/>
              </a:defRPr>
            </a:lvl1pPr>
            <a:lvl2pPr>
              <a:buClr>
                <a:schemeClr val="tx2"/>
              </a:buClr>
              <a:defRPr sz="2500" b="0" i="0">
                <a:solidFill>
                  <a:srgbClr val="262626"/>
                </a:solidFill>
                <a:latin typeface="Raleway" panose="020B0503030101060003" pitchFamily="34" charset="0"/>
                <a:cs typeface="Calibri Light"/>
              </a:defRPr>
            </a:lvl2pPr>
            <a:lvl3pPr marL="1143000" indent="-228600">
              <a:buClr>
                <a:schemeClr val="tx2"/>
              </a:buClr>
              <a:buFont typeface="Lucida Grande"/>
              <a:buChar char="–"/>
              <a:defRPr sz="2200" b="0" i="0">
                <a:solidFill>
                  <a:srgbClr val="262626"/>
                </a:solidFill>
                <a:latin typeface="Raleway" panose="020B0503030101060003" pitchFamily="34" charset="0"/>
                <a:cs typeface="Calibri Light"/>
              </a:defRPr>
            </a:lvl3pPr>
            <a:lvl4pPr marL="1600200" indent="-228600">
              <a:buClr>
                <a:schemeClr val="accent1">
                  <a:lumMod val="75000"/>
                </a:schemeClr>
              </a:buClr>
              <a:buFont typeface="Lucida Grande"/>
              <a:buChar char="–"/>
              <a:defRPr sz="1800" b="0" i="0">
                <a:solidFill>
                  <a:srgbClr val="262626"/>
                </a:solidFill>
                <a:latin typeface="Calibri Light"/>
                <a:cs typeface="Calibri Light"/>
              </a:defRPr>
            </a:lvl4pPr>
          </a:lstStyle>
          <a:p>
            <a:pPr lvl="0"/>
            <a:r>
              <a:rPr lang="en-GB"/>
              <a:t>Click to edit Master text styles</a:t>
            </a:r>
          </a:p>
          <a:p>
            <a:pPr lvl="1"/>
            <a:r>
              <a:rPr lang="en-GB"/>
              <a:t>Second level</a:t>
            </a:r>
          </a:p>
          <a:p>
            <a:pPr lvl="2"/>
            <a:r>
              <a:rPr lang="en-GB"/>
              <a:t>Third level</a:t>
            </a:r>
          </a:p>
        </p:txBody>
      </p:sp>
      <p:pic>
        <p:nvPicPr>
          <p:cNvPr id="5" name="Picture 4">
            <a:extLst>
              <a:ext uri="{FF2B5EF4-FFF2-40B4-BE49-F238E27FC236}">
                <a16:creationId xmlns:a16="http://schemas.microsoft.com/office/drawing/2014/main" id="{598887FF-9D9B-E4A3-BFE5-5437BE9975B6}"/>
              </a:ext>
            </a:extLst>
          </p:cNvPr>
          <p:cNvPicPr/>
          <p:nvPr userDrawn="1"/>
        </p:nvPicPr>
        <p:blipFill>
          <a:blip r:embed="rId2"/>
          <a:stretch>
            <a:fillRect/>
          </a:stretch>
        </p:blipFill>
        <p:spPr>
          <a:xfrm>
            <a:off x="609602" y="5829301"/>
            <a:ext cx="1800223" cy="899795"/>
          </a:xfrm>
          <a:prstGeom prst="rect">
            <a:avLst/>
          </a:prstGeom>
        </p:spPr>
      </p:pic>
    </p:spTree>
    <p:extLst>
      <p:ext uri="{BB962C8B-B14F-4D97-AF65-F5344CB8AC3E}">
        <p14:creationId xmlns:p14="http://schemas.microsoft.com/office/powerpoint/2010/main" val="1803799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1601645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Rectangle 2"/>
          <p:cNvSpPr/>
          <p:nvPr userDrawn="1"/>
        </p:nvSpPr>
        <p:spPr>
          <a:xfrm>
            <a:off x="609600" y="1198563"/>
            <a:ext cx="10972800" cy="46037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sp>
        <p:nvSpPr>
          <p:cNvPr id="5" name="Rectangle 4"/>
          <p:cNvSpPr/>
          <p:nvPr userDrawn="1"/>
        </p:nvSpPr>
        <p:spPr>
          <a:xfrm>
            <a:off x="609600" y="455614"/>
            <a:ext cx="10972800" cy="6064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sp>
        <p:nvSpPr>
          <p:cNvPr id="2" name="Title 1"/>
          <p:cNvSpPr>
            <a:spLocks noGrp="1"/>
          </p:cNvSpPr>
          <p:nvPr>
            <p:ph type="title"/>
          </p:nvPr>
        </p:nvSpPr>
        <p:spPr>
          <a:xfrm>
            <a:off x="829950" y="457319"/>
            <a:ext cx="10593708" cy="603949"/>
          </a:xfrm>
        </p:spPr>
        <p:txBody>
          <a:bodyPr>
            <a:normAutofit/>
          </a:bodyPr>
          <a:lstStyle>
            <a:lvl1pPr algn="l">
              <a:defRPr sz="2500" b="0" i="0">
                <a:solidFill>
                  <a:schemeClr val="bg1"/>
                </a:solidFill>
                <a:latin typeface="Raleway" panose="020B0503030101060003" pitchFamily="34" charset="0"/>
                <a:cs typeface="Calibri Light"/>
              </a:defRPr>
            </a:lvl1pPr>
          </a:lstStyle>
          <a:p>
            <a:r>
              <a:rPr lang="en-GB"/>
              <a:t>Click to edit Master title style</a:t>
            </a:r>
            <a:endParaRPr lang="en-US" dirty="0"/>
          </a:p>
        </p:txBody>
      </p:sp>
      <p:pic>
        <p:nvPicPr>
          <p:cNvPr id="8" name="Picture 7">
            <a:extLst>
              <a:ext uri="{FF2B5EF4-FFF2-40B4-BE49-F238E27FC236}">
                <a16:creationId xmlns:a16="http://schemas.microsoft.com/office/drawing/2014/main" id="{2D01923F-D6EC-5D12-C09E-0E2C647153A3}"/>
              </a:ext>
            </a:extLst>
          </p:cNvPr>
          <p:cNvPicPr/>
          <p:nvPr userDrawn="1"/>
        </p:nvPicPr>
        <p:blipFill>
          <a:blip r:embed="rId2"/>
          <a:stretch>
            <a:fillRect/>
          </a:stretch>
        </p:blipFill>
        <p:spPr>
          <a:xfrm>
            <a:off x="609602" y="5829301"/>
            <a:ext cx="1800223" cy="899795"/>
          </a:xfrm>
          <a:prstGeom prst="rect">
            <a:avLst/>
          </a:prstGeom>
        </p:spPr>
      </p:pic>
      <p:sp>
        <p:nvSpPr>
          <p:cNvPr id="7" name="AutoShape 3">
            <a:extLst>
              <a:ext uri="{FF2B5EF4-FFF2-40B4-BE49-F238E27FC236}">
                <a16:creationId xmlns:a16="http://schemas.microsoft.com/office/drawing/2014/main" id="{BD851963-4F6C-B8A6-0ADC-242C45565E06}"/>
              </a:ext>
            </a:extLst>
          </p:cNvPr>
          <p:cNvSpPr>
            <a:spLocks noChangeAspect="1" noChangeArrowheads="1" noTextEdit="1"/>
          </p:cNvSpPr>
          <p:nvPr userDrawn="1"/>
        </p:nvSpPr>
        <p:spPr bwMode="auto">
          <a:xfrm>
            <a:off x="2068513" y="1568451"/>
            <a:ext cx="8131175"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5">
            <a:extLst>
              <a:ext uri="{FF2B5EF4-FFF2-40B4-BE49-F238E27FC236}">
                <a16:creationId xmlns:a16="http://schemas.microsoft.com/office/drawing/2014/main" id="{E566516E-040A-ADF6-1E5D-45DC4F671AB4}"/>
              </a:ext>
            </a:extLst>
          </p:cNvPr>
          <p:cNvSpPr>
            <a:spLocks/>
          </p:cNvSpPr>
          <p:nvPr userDrawn="1"/>
        </p:nvSpPr>
        <p:spPr bwMode="auto">
          <a:xfrm>
            <a:off x="2919413" y="1566863"/>
            <a:ext cx="7292975" cy="574675"/>
          </a:xfrm>
          <a:custGeom>
            <a:avLst/>
            <a:gdLst>
              <a:gd name="T0" fmla="*/ 0 w 7850"/>
              <a:gd name="T1" fmla="*/ 0 h 824"/>
              <a:gd name="T2" fmla="*/ 0 w 7850"/>
              <a:gd name="T3" fmla="*/ 0 h 824"/>
              <a:gd name="T4" fmla="*/ 0 w 7850"/>
              <a:gd name="T5" fmla="*/ 824 h 824"/>
              <a:gd name="T6" fmla="*/ 7661 w 7850"/>
              <a:gd name="T7" fmla="*/ 824 h 824"/>
              <a:gd name="T8" fmla="*/ 7850 w 7850"/>
              <a:gd name="T9" fmla="*/ 415 h 824"/>
              <a:gd name="T10" fmla="*/ 7661 w 7850"/>
              <a:gd name="T11" fmla="*/ 0 h 824"/>
              <a:gd name="T12" fmla="*/ 0 w 7850"/>
              <a:gd name="T13" fmla="*/ 0 h 824"/>
            </a:gdLst>
            <a:ahLst/>
            <a:cxnLst>
              <a:cxn ang="0">
                <a:pos x="T0" y="T1"/>
              </a:cxn>
              <a:cxn ang="0">
                <a:pos x="T2" y="T3"/>
              </a:cxn>
              <a:cxn ang="0">
                <a:pos x="T4" y="T5"/>
              </a:cxn>
              <a:cxn ang="0">
                <a:pos x="T6" y="T7"/>
              </a:cxn>
              <a:cxn ang="0">
                <a:pos x="T8" y="T9"/>
              </a:cxn>
              <a:cxn ang="0">
                <a:pos x="T10" y="T11"/>
              </a:cxn>
              <a:cxn ang="0">
                <a:pos x="T12" y="T13"/>
              </a:cxn>
            </a:cxnLst>
            <a:rect l="0" t="0" r="r" b="b"/>
            <a:pathLst>
              <a:path w="7850" h="824">
                <a:moveTo>
                  <a:pt x="0" y="0"/>
                </a:moveTo>
                <a:lnTo>
                  <a:pt x="0" y="0"/>
                </a:lnTo>
                <a:lnTo>
                  <a:pt x="0" y="824"/>
                </a:lnTo>
                <a:lnTo>
                  <a:pt x="7661" y="824"/>
                </a:lnTo>
                <a:lnTo>
                  <a:pt x="7850" y="415"/>
                </a:lnTo>
                <a:lnTo>
                  <a:pt x="7661" y="0"/>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D2DFE29D-C58A-4180-CFA3-1CA0660584F1}"/>
              </a:ext>
            </a:extLst>
          </p:cNvPr>
          <p:cNvSpPr>
            <a:spLocks/>
          </p:cNvSpPr>
          <p:nvPr userDrawn="1"/>
        </p:nvSpPr>
        <p:spPr bwMode="auto">
          <a:xfrm>
            <a:off x="2919413" y="2220913"/>
            <a:ext cx="7292975" cy="576263"/>
          </a:xfrm>
          <a:custGeom>
            <a:avLst/>
            <a:gdLst>
              <a:gd name="T0" fmla="*/ 0 w 7850"/>
              <a:gd name="T1" fmla="*/ 0 h 826"/>
              <a:gd name="T2" fmla="*/ 0 w 7850"/>
              <a:gd name="T3" fmla="*/ 0 h 826"/>
              <a:gd name="T4" fmla="*/ 0 w 7850"/>
              <a:gd name="T5" fmla="*/ 826 h 826"/>
              <a:gd name="T6" fmla="*/ 7661 w 7850"/>
              <a:gd name="T7" fmla="*/ 826 h 826"/>
              <a:gd name="T8" fmla="*/ 7850 w 7850"/>
              <a:gd name="T9" fmla="*/ 416 h 826"/>
              <a:gd name="T10" fmla="*/ 7661 w 7850"/>
              <a:gd name="T11" fmla="*/ 0 h 826"/>
              <a:gd name="T12" fmla="*/ 0 w 7850"/>
              <a:gd name="T13" fmla="*/ 0 h 826"/>
            </a:gdLst>
            <a:ahLst/>
            <a:cxnLst>
              <a:cxn ang="0">
                <a:pos x="T0" y="T1"/>
              </a:cxn>
              <a:cxn ang="0">
                <a:pos x="T2" y="T3"/>
              </a:cxn>
              <a:cxn ang="0">
                <a:pos x="T4" y="T5"/>
              </a:cxn>
              <a:cxn ang="0">
                <a:pos x="T6" y="T7"/>
              </a:cxn>
              <a:cxn ang="0">
                <a:pos x="T8" y="T9"/>
              </a:cxn>
              <a:cxn ang="0">
                <a:pos x="T10" y="T11"/>
              </a:cxn>
              <a:cxn ang="0">
                <a:pos x="T12" y="T13"/>
              </a:cxn>
            </a:cxnLst>
            <a:rect l="0" t="0" r="r" b="b"/>
            <a:pathLst>
              <a:path w="7850" h="826">
                <a:moveTo>
                  <a:pt x="0" y="0"/>
                </a:moveTo>
                <a:lnTo>
                  <a:pt x="0" y="0"/>
                </a:lnTo>
                <a:lnTo>
                  <a:pt x="0" y="826"/>
                </a:lnTo>
                <a:lnTo>
                  <a:pt x="7661" y="826"/>
                </a:lnTo>
                <a:lnTo>
                  <a:pt x="7850" y="416"/>
                </a:lnTo>
                <a:lnTo>
                  <a:pt x="7661" y="0"/>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FBCBCAFA-1922-8369-5CC2-3FB25E875747}"/>
              </a:ext>
            </a:extLst>
          </p:cNvPr>
          <p:cNvSpPr>
            <a:spLocks/>
          </p:cNvSpPr>
          <p:nvPr userDrawn="1"/>
        </p:nvSpPr>
        <p:spPr bwMode="auto">
          <a:xfrm>
            <a:off x="2919413" y="2876551"/>
            <a:ext cx="7292975" cy="576263"/>
          </a:xfrm>
          <a:custGeom>
            <a:avLst/>
            <a:gdLst>
              <a:gd name="T0" fmla="*/ 0 w 7850"/>
              <a:gd name="T1" fmla="*/ 0 h 826"/>
              <a:gd name="T2" fmla="*/ 0 w 7850"/>
              <a:gd name="T3" fmla="*/ 0 h 826"/>
              <a:gd name="T4" fmla="*/ 0 w 7850"/>
              <a:gd name="T5" fmla="*/ 826 h 826"/>
              <a:gd name="T6" fmla="*/ 7661 w 7850"/>
              <a:gd name="T7" fmla="*/ 826 h 826"/>
              <a:gd name="T8" fmla="*/ 7850 w 7850"/>
              <a:gd name="T9" fmla="*/ 416 h 826"/>
              <a:gd name="T10" fmla="*/ 7661 w 7850"/>
              <a:gd name="T11" fmla="*/ 0 h 826"/>
              <a:gd name="T12" fmla="*/ 0 w 7850"/>
              <a:gd name="T13" fmla="*/ 0 h 826"/>
            </a:gdLst>
            <a:ahLst/>
            <a:cxnLst>
              <a:cxn ang="0">
                <a:pos x="T0" y="T1"/>
              </a:cxn>
              <a:cxn ang="0">
                <a:pos x="T2" y="T3"/>
              </a:cxn>
              <a:cxn ang="0">
                <a:pos x="T4" y="T5"/>
              </a:cxn>
              <a:cxn ang="0">
                <a:pos x="T6" y="T7"/>
              </a:cxn>
              <a:cxn ang="0">
                <a:pos x="T8" y="T9"/>
              </a:cxn>
              <a:cxn ang="0">
                <a:pos x="T10" y="T11"/>
              </a:cxn>
              <a:cxn ang="0">
                <a:pos x="T12" y="T13"/>
              </a:cxn>
            </a:cxnLst>
            <a:rect l="0" t="0" r="r" b="b"/>
            <a:pathLst>
              <a:path w="7850" h="826">
                <a:moveTo>
                  <a:pt x="0" y="0"/>
                </a:moveTo>
                <a:lnTo>
                  <a:pt x="0" y="0"/>
                </a:lnTo>
                <a:lnTo>
                  <a:pt x="0" y="826"/>
                </a:lnTo>
                <a:lnTo>
                  <a:pt x="7661" y="826"/>
                </a:lnTo>
                <a:lnTo>
                  <a:pt x="7850" y="416"/>
                </a:lnTo>
                <a:lnTo>
                  <a:pt x="7661" y="0"/>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43EBFF37-A642-BC81-645E-36539713C1F3}"/>
              </a:ext>
            </a:extLst>
          </p:cNvPr>
          <p:cNvSpPr>
            <a:spLocks/>
          </p:cNvSpPr>
          <p:nvPr userDrawn="1"/>
        </p:nvSpPr>
        <p:spPr bwMode="auto">
          <a:xfrm>
            <a:off x="2919413" y="3532189"/>
            <a:ext cx="7292975" cy="576263"/>
          </a:xfrm>
          <a:custGeom>
            <a:avLst/>
            <a:gdLst>
              <a:gd name="T0" fmla="*/ 0 w 7850"/>
              <a:gd name="T1" fmla="*/ 0 h 826"/>
              <a:gd name="T2" fmla="*/ 0 w 7850"/>
              <a:gd name="T3" fmla="*/ 0 h 826"/>
              <a:gd name="T4" fmla="*/ 0 w 7850"/>
              <a:gd name="T5" fmla="*/ 826 h 826"/>
              <a:gd name="T6" fmla="*/ 7661 w 7850"/>
              <a:gd name="T7" fmla="*/ 826 h 826"/>
              <a:gd name="T8" fmla="*/ 7850 w 7850"/>
              <a:gd name="T9" fmla="*/ 417 h 826"/>
              <a:gd name="T10" fmla="*/ 7661 w 7850"/>
              <a:gd name="T11" fmla="*/ 0 h 826"/>
              <a:gd name="T12" fmla="*/ 0 w 7850"/>
              <a:gd name="T13" fmla="*/ 0 h 826"/>
            </a:gdLst>
            <a:ahLst/>
            <a:cxnLst>
              <a:cxn ang="0">
                <a:pos x="T0" y="T1"/>
              </a:cxn>
              <a:cxn ang="0">
                <a:pos x="T2" y="T3"/>
              </a:cxn>
              <a:cxn ang="0">
                <a:pos x="T4" y="T5"/>
              </a:cxn>
              <a:cxn ang="0">
                <a:pos x="T6" y="T7"/>
              </a:cxn>
              <a:cxn ang="0">
                <a:pos x="T8" y="T9"/>
              </a:cxn>
              <a:cxn ang="0">
                <a:pos x="T10" y="T11"/>
              </a:cxn>
              <a:cxn ang="0">
                <a:pos x="T12" y="T13"/>
              </a:cxn>
            </a:cxnLst>
            <a:rect l="0" t="0" r="r" b="b"/>
            <a:pathLst>
              <a:path w="7850" h="826">
                <a:moveTo>
                  <a:pt x="0" y="0"/>
                </a:moveTo>
                <a:lnTo>
                  <a:pt x="0" y="0"/>
                </a:lnTo>
                <a:lnTo>
                  <a:pt x="0" y="826"/>
                </a:lnTo>
                <a:lnTo>
                  <a:pt x="7661" y="826"/>
                </a:lnTo>
                <a:lnTo>
                  <a:pt x="7850" y="417"/>
                </a:lnTo>
                <a:lnTo>
                  <a:pt x="7661" y="0"/>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B72A53E6-C8D6-DAD4-E57D-F0352A9789D3}"/>
              </a:ext>
            </a:extLst>
          </p:cNvPr>
          <p:cNvSpPr>
            <a:spLocks/>
          </p:cNvSpPr>
          <p:nvPr userDrawn="1"/>
        </p:nvSpPr>
        <p:spPr bwMode="auto">
          <a:xfrm>
            <a:off x="2919413" y="4186239"/>
            <a:ext cx="7292975" cy="869087"/>
          </a:xfrm>
          <a:custGeom>
            <a:avLst/>
            <a:gdLst>
              <a:gd name="T0" fmla="*/ 0 w 7850"/>
              <a:gd name="T1" fmla="*/ 0 h 826"/>
              <a:gd name="T2" fmla="*/ 0 w 7850"/>
              <a:gd name="T3" fmla="*/ 0 h 826"/>
              <a:gd name="T4" fmla="*/ 0 w 7850"/>
              <a:gd name="T5" fmla="*/ 826 h 826"/>
              <a:gd name="T6" fmla="*/ 7661 w 7850"/>
              <a:gd name="T7" fmla="*/ 826 h 826"/>
              <a:gd name="T8" fmla="*/ 7850 w 7850"/>
              <a:gd name="T9" fmla="*/ 417 h 826"/>
              <a:gd name="T10" fmla="*/ 7661 w 7850"/>
              <a:gd name="T11" fmla="*/ 0 h 826"/>
              <a:gd name="T12" fmla="*/ 0 w 7850"/>
              <a:gd name="T13" fmla="*/ 0 h 826"/>
            </a:gdLst>
            <a:ahLst/>
            <a:cxnLst>
              <a:cxn ang="0">
                <a:pos x="T0" y="T1"/>
              </a:cxn>
              <a:cxn ang="0">
                <a:pos x="T2" y="T3"/>
              </a:cxn>
              <a:cxn ang="0">
                <a:pos x="T4" y="T5"/>
              </a:cxn>
              <a:cxn ang="0">
                <a:pos x="T6" y="T7"/>
              </a:cxn>
              <a:cxn ang="0">
                <a:pos x="T8" y="T9"/>
              </a:cxn>
              <a:cxn ang="0">
                <a:pos x="T10" y="T11"/>
              </a:cxn>
              <a:cxn ang="0">
                <a:pos x="T12" y="T13"/>
              </a:cxn>
            </a:cxnLst>
            <a:rect l="0" t="0" r="r" b="b"/>
            <a:pathLst>
              <a:path w="7850" h="826">
                <a:moveTo>
                  <a:pt x="0" y="0"/>
                </a:moveTo>
                <a:lnTo>
                  <a:pt x="0" y="0"/>
                </a:lnTo>
                <a:lnTo>
                  <a:pt x="0" y="826"/>
                </a:lnTo>
                <a:lnTo>
                  <a:pt x="7661" y="826"/>
                </a:lnTo>
                <a:lnTo>
                  <a:pt x="7850" y="417"/>
                </a:lnTo>
                <a:lnTo>
                  <a:pt x="7661" y="0"/>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464AD202-0652-8B48-306C-D42FD20ADF06}"/>
              </a:ext>
            </a:extLst>
          </p:cNvPr>
          <p:cNvSpPr>
            <a:spLocks/>
          </p:cNvSpPr>
          <p:nvPr userDrawn="1"/>
        </p:nvSpPr>
        <p:spPr bwMode="auto">
          <a:xfrm>
            <a:off x="2068513" y="1566863"/>
            <a:ext cx="666750" cy="574675"/>
          </a:xfrm>
          <a:custGeom>
            <a:avLst/>
            <a:gdLst>
              <a:gd name="T0" fmla="*/ 0 w 718"/>
              <a:gd name="T1" fmla="*/ 824 h 824"/>
              <a:gd name="T2" fmla="*/ 0 w 718"/>
              <a:gd name="T3" fmla="*/ 824 h 824"/>
              <a:gd name="T4" fmla="*/ 718 w 718"/>
              <a:gd name="T5" fmla="*/ 824 h 824"/>
              <a:gd name="T6" fmla="*/ 718 w 718"/>
              <a:gd name="T7" fmla="*/ 0 h 824"/>
              <a:gd name="T8" fmla="*/ 0 w 718"/>
              <a:gd name="T9" fmla="*/ 0 h 824"/>
              <a:gd name="T10" fmla="*/ 0 w 718"/>
              <a:gd name="T11" fmla="*/ 824 h 824"/>
            </a:gdLst>
            <a:ahLst/>
            <a:cxnLst>
              <a:cxn ang="0">
                <a:pos x="T0" y="T1"/>
              </a:cxn>
              <a:cxn ang="0">
                <a:pos x="T2" y="T3"/>
              </a:cxn>
              <a:cxn ang="0">
                <a:pos x="T4" y="T5"/>
              </a:cxn>
              <a:cxn ang="0">
                <a:pos x="T6" y="T7"/>
              </a:cxn>
              <a:cxn ang="0">
                <a:pos x="T8" y="T9"/>
              </a:cxn>
              <a:cxn ang="0">
                <a:pos x="T10" y="T11"/>
              </a:cxn>
            </a:cxnLst>
            <a:rect l="0" t="0" r="r" b="b"/>
            <a:pathLst>
              <a:path w="718" h="824">
                <a:moveTo>
                  <a:pt x="0" y="824"/>
                </a:moveTo>
                <a:lnTo>
                  <a:pt x="0" y="824"/>
                </a:lnTo>
                <a:lnTo>
                  <a:pt x="718" y="824"/>
                </a:lnTo>
                <a:lnTo>
                  <a:pt x="718" y="0"/>
                </a:lnTo>
                <a:lnTo>
                  <a:pt x="0" y="0"/>
                </a:lnTo>
                <a:lnTo>
                  <a:pt x="0" y="824"/>
                </a:lnTo>
                <a:close/>
              </a:path>
            </a:pathLst>
          </a:custGeom>
          <a:solidFill>
            <a:srgbClr val="285B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63B6B265-F93B-890D-E13A-EAFE8DF9E168}"/>
              </a:ext>
            </a:extLst>
          </p:cNvPr>
          <p:cNvSpPr>
            <a:spLocks/>
          </p:cNvSpPr>
          <p:nvPr userDrawn="1"/>
        </p:nvSpPr>
        <p:spPr bwMode="auto">
          <a:xfrm>
            <a:off x="2068513" y="2220913"/>
            <a:ext cx="666750" cy="576263"/>
          </a:xfrm>
          <a:custGeom>
            <a:avLst/>
            <a:gdLst>
              <a:gd name="T0" fmla="*/ 0 w 718"/>
              <a:gd name="T1" fmla="*/ 826 h 826"/>
              <a:gd name="T2" fmla="*/ 0 w 718"/>
              <a:gd name="T3" fmla="*/ 826 h 826"/>
              <a:gd name="T4" fmla="*/ 718 w 718"/>
              <a:gd name="T5" fmla="*/ 826 h 826"/>
              <a:gd name="T6" fmla="*/ 718 w 718"/>
              <a:gd name="T7" fmla="*/ 0 h 826"/>
              <a:gd name="T8" fmla="*/ 0 w 718"/>
              <a:gd name="T9" fmla="*/ 0 h 826"/>
              <a:gd name="T10" fmla="*/ 0 w 718"/>
              <a:gd name="T11" fmla="*/ 826 h 826"/>
            </a:gdLst>
            <a:ahLst/>
            <a:cxnLst>
              <a:cxn ang="0">
                <a:pos x="T0" y="T1"/>
              </a:cxn>
              <a:cxn ang="0">
                <a:pos x="T2" y="T3"/>
              </a:cxn>
              <a:cxn ang="0">
                <a:pos x="T4" y="T5"/>
              </a:cxn>
              <a:cxn ang="0">
                <a:pos x="T6" y="T7"/>
              </a:cxn>
              <a:cxn ang="0">
                <a:pos x="T8" y="T9"/>
              </a:cxn>
              <a:cxn ang="0">
                <a:pos x="T10" y="T11"/>
              </a:cxn>
            </a:cxnLst>
            <a:rect l="0" t="0" r="r" b="b"/>
            <a:pathLst>
              <a:path w="718" h="826">
                <a:moveTo>
                  <a:pt x="0" y="826"/>
                </a:moveTo>
                <a:lnTo>
                  <a:pt x="0" y="826"/>
                </a:lnTo>
                <a:lnTo>
                  <a:pt x="718" y="826"/>
                </a:lnTo>
                <a:lnTo>
                  <a:pt x="718" y="0"/>
                </a:lnTo>
                <a:lnTo>
                  <a:pt x="0" y="0"/>
                </a:lnTo>
                <a:lnTo>
                  <a:pt x="0" y="826"/>
                </a:lnTo>
                <a:close/>
              </a:path>
            </a:pathLst>
          </a:custGeom>
          <a:solidFill>
            <a:srgbClr val="285B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40B1A656-366D-389F-1A94-1FE1C397BA1C}"/>
              </a:ext>
            </a:extLst>
          </p:cNvPr>
          <p:cNvSpPr>
            <a:spLocks/>
          </p:cNvSpPr>
          <p:nvPr userDrawn="1"/>
        </p:nvSpPr>
        <p:spPr bwMode="auto">
          <a:xfrm>
            <a:off x="2068513" y="2876551"/>
            <a:ext cx="666750" cy="576263"/>
          </a:xfrm>
          <a:custGeom>
            <a:avLst/>
            <a:gdLst>
              <a:gd name="T0" fmla="*/ 0 w 718"/>
              <a:gd name="T1" fmla="*/ 826 h 826"/>
              <a:gd name="T2" fmla="*/ 0 w 718"/>
              <a:gd name="T3" fmla="*/ 826 h 826"/>
              <a:gd name="T4" fmla="*/ 718 w 718"/>
              <a:gd name="T5" fmla="*/ 826 h 826"/>
              <a:gd name="T6" fmla="*/ 718 w 718"/>
              <a:gd name="T7" fmla="*/ 0 h 826"/>
              <a:gd name="T8" fmla="*/ 0 w 718"/>
              <a:gd name="T9" fmla="*/ 0 h 826"/>
              <a:gd name="T10" fmla="*/ 0 w 718"/>
              <a:gd name="T11" fmla="*/ 826 h 826"/>
            </a:gdLst>
            <a:ahLst/>
            <a:cxnLst>
              <a:cxn ang="0">
                <a:pos x="T0" y="T1"/>
              </a:cxn>
              <a:cxn ang="0">
                <a:pos x="T2" y="T3"/>
              </a:cxn>
              <a:cxn ang="0">
                <a:pos x="T4" y="T5"/>
              </a:cxn>
              <a:cxn ang="0">
                <a:pos x="T6" y="T7"/>
              </a:cxn>
              <a:cxn ang="0">
                <a:pos x="T8" y="T9"/>
              </a:cxn>
              <a:cxn ang="0">
                <a:pos x="T10" y="T11"/>
              </a:cxn>
            </a:cxnLst>
            <a:rect l="0" t="0" r="r" b="b"/>
            <a:pathLst>
              <a:path w="718" h="826">
                <a:moveTo>
                  <a:pt x="0" y="826"/>
                </a:moveTo>
                <a:lnTo>
                  <a:pt x="0" y="826"/>
                </a:lnTo>
                <a:lnTo>
                  <a:pt x="718" y="826"/>
                </a:lnTo>
                <a:lnTo>
                  <a:pt x="718" y="0"/>
                </a:lnTo>
                <a:lnTo>
                  <a:pt x="0" y="0"/>
                </a:lnTo>
                <a:lnTo>
                  <a:pt x="0" y="826"/>
                </a:lnTo>
                <a:close/>
              </a:path>
            </a:pathLst>
          </a:custGeom>
          <a:solidFill>
            <a:srgbClr val="285B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0C3BC133-CF2A-FE23-3DA6-EA7502E9999A}"/>
              </a:ext>
            </a:extLst>
          </p:cNvPr>
          <p:cNvSpPr>
            <a:spLocks/>
          </p:cNvSpPr>
          <p:nvPr userDrawn="1"/>
        </p:nvSpPr>
        <p:spPr bwMode="auto">
          <a:xfrm>
            <a:off x="2068513" y="3532189"/>
            <a:ext cx="666750" cy="576263"/>
          </a:xfrm>
          <a:custGeom>
            <a:avLst/>
            <a:gdLst>
              <a:gd name="T0" fmla="*/ 0 w 718"/>
              <a:gd name="T1" fmla="*/ 826 h 826"/>
              <a:gd name="T2" fmla="*/ 0 w 718"/>
              <a:gd name="T3" fmla="*/ 826 h 826"/>
              <a:gd name="T4" fmla="*/ 718 w 718"/>
              <a:gd name="T5" fmla="*/ 826 h 826"/>
              <a:gd name="T6" fmla="*/ 718 w 718"/>
              <a:gd name="T7" fmla="*/ 0 h 826"/>
              <a:gd name="T8" fmla="*/ 0 w 718"/>
              <a:gd name="T9" fmla="*/ 0 h 826"/>
              <a:gd name="T10" fmla="*/ 0 w 718"/>
              <a:gd name="T11" fmla="*/ 826 h 826"/>
            </a:gdLst>
            <a:ahLst/>
            <a:cxnLst>
              <a:cxn ang="0">
                <a:pos x="T0" y="T1"/>
              </a:cxn>
              <a:cxn ang="0">
                <a:pos x="T2" y="T3"/>
              </a:cxn>
              <a:cxn ang="0">
                <a:pos x="T4" y="T5"/>
              </a:cxn>
              <a:cxn ang="0">
                <a:pos x="T6" y="T7"/>
              </a:cxn>
              <a:cxn ang="0">
                <a:pos x="T8" y="T9"/>
              </a:cxn>
              <a:cxn ang="0">
                <a:pos x="T10" y="T11"/>
              </a:cxn>
            </a:cxnLst>
            <a:rect l="0" t="0" r="r" b="b"/>
            <a:pathLst>
              <a:path w="718" h="826">
                <a:moveTo>
                  <a:pt x="0" y="826"/>
                </a:moveTo>
                <a:lnTo>
                  <a:pt x="0" y="826"/>
                </a:lnTo>
                <a:lnTo>
                  <a:pt x="718" y="826"/>
                </a:lnTo>
                <a:lnTo>
                  <a:pt x="718" y="0"/>
                </a:lnTo>
                <a:lnTo>
                  <a:pt x="0" y="0"/>
                </a:lnTo>
                <a:lnTo>
                  <a:pt x="0" y="826"/>
                </a:lnTo>
                <a:close/>
              </a:path>
            </a:pathLst>
          </a:custGeom>
          <a:solidFill>
            <a:srgbClr val="285B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4B5FBAF8-B1ED-05B6-233A-8D8B7A82140D}"/>
              </a:ext>
            </a:extLst>
          </p:cNvPr>
          <p:cNvSpPr>
            <a:spLocks/>
          </p:cNvSpPr>
          <p:nvPr userDrawn="1"/>
        </p:nvSpPr>
        <p:spPr bwMode="auto">
          <a:xfrm>
            <a:off x="2068513" y="4186239"/>
            <a:ext cx="666750" cy="576263"/>
          </a:xfrm>
          <a:custGeom>
            <a:avLst/>
            <a:gdLst>
              <a:gd name="T0" fmla="*/ 0 w 718"/>
              <a:gd name="T1" fmla="*/ 826 h 826"/>
              <a:gd name="T2" fmla="*/ 0 w 718"/>
              <a:gd name="T3" fmla="*/ 826 h 826"/>
              <a:gd name="T4" fmla="*/ 718 w 718"/>
              <a:gd name="T5" fmla="*/ 826 h 826"/>
              <a:gd name="T6" fmla="*/ 718 w 718"/>
              <a:gd name="T7" fmla="*/ 0 h 826"/>
              <a:gd name="T8" fmla="*/ 0 w 718"/>
              <a:gd name="T9" fmla="*/ 0 h 826"/>
              <a:gd name="T10" fmla="*/ 0 w 718"/>
              <a:gd name="T11" fmla="*/ 826 h 826"/>
            </a:gdLst>
            <a:ahLst/>
            <a:cxnLst>
              <a:cxn ang="0">
                <a:pos x="T0" y="T1"/>
              </a:cxn>
              <a:cxn ang="0">
                <a:pos x="T2" y="T3"/>
              </a:cxn>
              <a:cxn ang="0">
                <a:pos x="T4" y="T5"/>
              </a:cxn>
              <a:cxn ang="0">
                <a:pos x="T6" y="T7"/>
              </a:cxn>
              <a:cxn ang="0">
                <a:pos x="T8" y="T9"/>
              </a:cxn>
              <a:cxn ang="0">
                <a:pos x="T10" y="T11"/>
              </a:cxn>
            </a:cxnLst>
            <a:rect l="0" t="0" r="r" b="b"/>
            <a:pathLst>
              <a:path w="718" h="826">
                <a:moveTo>
                  <a:pt x="0" y="826"/>
                </a:moveTo>
                <a:lnTo>
                  <a:pt x="0" y="826"/>
                </a:lnTo>
                <a:lnTo>
                  <a:pt x="718" y="826"/>
                </a:lnTo>
                <a:lnTo>
                  <a:pt x="718" y="0"/>
                </a:lnTo>
                <a:lnTo>
                  <a:pt x="0" y="0"/>
                </a:lnTo>
                <a:lnTo>
                  <a:pt x="0" y="826"/>
                </a:lnTo>
                <a:close/>
              </a:path>
            </a:pathLst>
          </a:custGeom>
          <a:solidFill>
            <a:srgbClr val="285B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ED26032E-404E-C49A-437F-50C3221B584E}"/>
              </a:ext>
            </a:extLst>
          </p:cNvPr>
          <p:cNvSpPr>
            <a:spLocks/>
          </p:cNvSpPr>
          <p:nvPr userDrawn="1"/>
        </p:nvSpPr>
        <p:spPr bwMode="auto">
          <a:xfrm>
            <a:off x="2320926" y="1766888"/>
            <a:ext cx="112713" cy="184150"/>
          </a:xfrm>
          <a:custGeom>
            <a:avLst/>
            <a:gdLst>
              <a:gd name="T0" fmla="*/ 76 w 121"/>
              <a:gd name="T1" fmla="*/ 264 h 264"/>
              <a:gd name="T2" fmla="*/ 76 w 121"/>
              <a:gd name="T3" fmla="*/ 264 h 264"/>
              <a:gd name="T4" fmla="*/ 121 w 121"/>
              <a:gd name="T5" fmla="*/ 264 h 264"/>
              <a:gd name="T6" fmla="*/ 121 w 121"/>
              <a:gd name="T7" fmla="*/ 0 h 264"/>
              <a:gd name="T8" fmla="*/ 80 w 121"/>
              <a:gd name="T9" fmla="*/ 0 h 264"/>
              <a:gd name="T10" fmla="*/ 0 w 121"/>
              <a:gd name="T11" fmla="*/ 67 h 264"/>
              <a:gd name="T12" fmla="*/ 26 w 121"/>
              <a:gd name="T13" fmla="*/ 98 h 264"/>
              <a:gd name="T14" fmla="*/ 76 w 121"/>
              <a:gd name="T15" fmla="*/ 52 h 264"/>
              <a:gd name="T16" fmla="*/ 76 w 121"/>
              <a:gd name="T17"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264">
                <a:moveTo>
                  <a:pt x="76" y="264"/>
                </a:moveTo>
                <a:lnTo>
                  <a:pt x="76" y="264"/>
                </a:lnTo>
                <a:lnTo>
                  <a:pt x="121" y="264"/>
                </a:lnTo>
                <a:lnTo>
                  <a:pt x="121" y="0"/>
                </a:lnTo>
                <a:lnTo>
                  <a:pt x="80" y="0"/>
                </a:lnTo>
                <a:lnTo>
                  <a:pt x="0" y="67"/>
                </a:lnTo>
                <a:lnTo>
                  <a:pt x="26" y="98"/>
                </a:lnTo>
                <a:lnTo>
                  <a:pt x="76" y="52"/>
                </a:lnTo>
                <a:lnTo>
                  <a:pt x="76" y="264"/>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b="1" cap="none" spc="0" dirty="0">
              <a:ln w="22225">
                <a:noFill/>
                <a:prstDash val="solid"/>
              </a:ln>
              <a:solidFill>
                <a:schemeClr val="accent2">
                  <a:lumMod val="40000"/>
                  <a:lumOff val="60000"/>
                </a:schemeClr>
              </a:solidFill>
              <a:effectLst/>
            </a:endParaRPr>
          </a:p>
        </p:txBody>
      </p:sp>
      <p:sp>
        <p:nvSpPr>
          <p:cNvPr id="22" name="Freeform 18">
            <a:extLst>
              <a:ext uri="{FF2B5EF4-FFF2-40B4-BE49-F238E27FC236}">
                <a16:creationId xmlns:a16="http://schemas.microsoft.com/office/drawing/2014/main" id="{469EA117-5659-9825-EF6B-5EE15AF0D563}"/>
              </a:ext>
            </a:extLst>
          </p:cNvPr>
          <p:cNvSpPr>
            <a:spLocks/>
          </p:cNvSpPr>
          <p:nvPr userDrawn="1"/>
        </p:nvSpPr>
        <p:spPr bwMode="auto">
          <a:xfrm>
            <a:off x="2319338" y="2419351"/>
            <a:ext cx="165100" cy="187325"/>
          </a:xfrm>
          <a:custGeom>
            <a:avLst/>
            <a:gdLst>
              <a:gd name="T0" fmla="*/ 0 w 177"/>
              <a:gd name="T1" fmla="*/ 269 h 269"/>
              <a:gd name="T2" fmla="*/ 0 w 177"/>
              <a:gd name="T3" fmla="*/ 269 h 269"/>
              <a:gd name="T4" fmla="*/ 177 w 177"/>
              <a:gd name="T5" fmla="*/ 269 h 269"/>
              <a:gd name="T6" fmla="*/ 177 w 177"/>
              <a:gd name="T7" fmla="*/ 228 h 269"/>
              <a:gd name="T8" fmla="*/ 55 w 177"/>
              <a:gd name="T9" fmla="*/ 228 h 269"/>
              <a:gd name="T10" fmla="*/ 136 w 177"/>
              <a:gd name="T11" fmla="*/ 153 h 269"/>
              <a:gd name="T12" fmla="*/ 177 w 177"/>
              <a:gd name="T13" fmla="*/ 75 h 269"/>
              <a:gd name="T14" fmla="*/ 91 w 177"/>
              <a:gd name="T15" fmla="*/ 0 h 269"/>
              <a:gd name="T16" fmla="*/ 4 w 177"/>
              <a:gd name="T17" fmla="*/ 75 h 269"/>
              <a:gd name="T18" fmla="*/ 51 w 177"/>
              <a:gd name="T19" fmla="*/ 79 h 269"/>
              <a:gd name="T20" fmla="*/ 91 w 177"/>
              <a:gd name="T21" fmla="*/ 43 h 269"/>
              <a:gd name="T22" fmla="*/ 130 w 177"/>
              <a:gd name="T23" fmla="*/ 77 h 269"/>
              <a:gd name="T24" fmla="*/ 103 w 177"/>
              <a:gd name="T25" fmla="*/ 122 h 269"/>
              <a:gd name="T26" fmla="*/ 0 w 177"/>
              <a:gd name="T27" fmla="*/ 221 h 269"/>
              <a:gd name="T28" fmla="*/ 0 w 177"/>
              <a:gd name="T29"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269">
                <a:moveTo>
                  <a:pt x="0" y="269"/>
                </a:moveTo>
                <a:lnTo>
                  <a:pt x="0" y="269"/>
                </a:lnTo>
                <a:lnTo>
                  <a:pt x="177" y="269"/>
                </a:lnTo>
                <a:lnTo>
                  <a:pt x="177" y="228"/>
                </a:lnTo>
                <a:lnTo>
                  <a:pt x="55" y="228"/>
                </a:lnTo>
                <a:lnTo>
                  <a:pt x="136" y="153"/>
                </a:lnTo>
                <a:cubicBezTo>
                  <a:pt x="160" y="131"/>
                  <a:pt x="177" y="108"/>
                  <a:pt x="177" y="75"/>
                </a:cubicBezTo>
                <a:cubicBezTo>
                  <a:pt x="177" y="24"/>
                  <a:pt x="139" y="0"/>
                  <a:pt x="91" y="0"/>
                </a:cubicBezTo>
                <a:cubicBezTo>
                  <a:pt x="44" y="0"/>
                  <a:pt x="8" y="26"/>
                  <a:pt x="4" y="75"/>
                </a:cubicBezTo>
                <a:lnTo>
                  <a:pt x="51" y="79"/>
                </a:lnTo>
                <a:cubicBezTo>
                  <a:pt x="54" y="57"/>
                  <a:pt x="69" y="43"/>
                  <a:pt x="91" y="43"/>
                </a:cubicBezTo>
                <a:cubicBezTo>
                  <a:pt x="112" y="43"/>
                  <a:pt x="130" y="56"/>
                  <a:pt x="130" y="77"/>
                </a:cubicBezTo>
                <a:cubicBezTo>
                  <a:pt x="130" y="96"/>
                  <a:pt x="115" y="110"/>
                  <a:pt x="103" y="122"/>
                </a:cubicBezTo>
                <a:lnTo>
                  <a:pt x="0" y="221"/>
                </a:lnTo>
                <a:lnTo>
                  <a:pt x="0" y="269"/>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ln>
                <a:noFill/>
              </a:ln>
            </a:endParaRPr>
          </a:p>
        </p:txBody>
      </p:sp>
      <p:sp>
        <p:nvSpPr>
          <p:cNvPr id="23" name="Freeform 19">
            <a:extLst>
              <a:ext uri="{FF2B5EF4-FFF2-40B4-BE49-F238E27FC236}">
                <a16:creationId xmlns:a16="http://schemas.microsoft.com/office/drawing/2014/main" id="{9BFAFEF1-F93E-AEEA-04E5-74160A2F21C0}"/>
              </a:ext>
            </a:extLst>
          </p:cNvPr>
          <p:cNvSpPr>
            <a:spLocks/>
          </p:cNvSpPr>
          <p:nvPr userDrawn="1"/>
        </p:nvSpPr>
        <p:spPr bwMode="auto">
          <a:xfrm>
            <a:off x="2314576" y="3074988"/>
            <a:ext cx="166688" cy="190500"/>
          </a:xfrm>
          <a:custGeom>
            <a:avLst/>
            <a:gdLst>
              <a:gd name="T0" fmla="*/ 66 w 180"/>
              <a:gd name="T1" fmla="*/ 152 h 274"/>
              <a:gd name="T2" fmla="*/ 66 w 180"/>
              <a:gd name="T3" fmla="*/ 152 h 274"/>
              <a:gd name="T4" fmla="*/ 77 w 180"/>
              <a:gd name="T5" fmla="*/ 152 h 274"/>
              <a:gd name="T6" fmla="*/ 135 w 180"/>
              <a:gd name="T7" fmla="*/ 192 h 274"/>
              <a:gd name="T8" fmla="*/ 91 w 180"/>
              <a:gd name="T9" fmla="*/ 233 h 274"/>
              <a:gd name="T10" fmla="*/ 48 w 180"/>
              <a:gd name="T11" fmla="*/ 199 h 274"/>
              <a:gd name="T12" fmla="*/ 0 w 180"/>
              <a:gd name="T13" fmla="*/ 212 h 274"/>
              <a:gd name="T14" fmla="*/ 91 w 180"/>
              <a:gd name="T15" fmla="*/ 274 h 274"/>
              <a:gd name="T16" fmla="*/ 180 w 180"/>
              <a:gd name="T17" fmla="*/ 196 h 274"/>
              <a:gd name="T18" fmla="*/ 129 w 180"/>
              <a:gd name="T19" fmla="*/ 131 h 274"/>
              <a:gd name="T20" fmla="*/ 129 w 180"/>
              <a:gd name="T21" fmla="*/ 131 h 274"/>
              <a:gd name="T22" fmla="*/ 174 w 180"/>
              <a:gd name="T23" fmla="*/ 71 h 274"/>
              <a:gd name="T24" fmla="*/ 89 w 180"/>
              <a:gd name="T25" fmla="*/ 0 h 274"/>
              <a:gd name="T26" fmla="*/ 4 w 180"/>
              <a:gd name="T27" fmla="*/ 57 h 274"/>
              <a:gd name="T28" fmla="*/ 52 w 180"/>
              <a:gd name="T29" fmla="*/ 70 h 274"/>
              <a:gd name="T30" fmla="*/ 91 w 180"/>
              <a:gd name="T31" fmla="*/ 41 h 274"/>
              <a:gd name="T32" fmla="*/ 129 w 180"/>
              <a:gd name="T33" fmla="*/ 75 h 274"/>
              <a:gd name="T34" fmla="*/ 77 w 180"/>
              <a:gd name="T35" fmla="*/ 111 h 274"/>
              <a:gd name="T36" fmla="*/ 66 w 180"/>
              <a:gd name="T37" fmla="*/ 111 h 274"/>
              <a:gd name="T38" fmla="*/ 66 w 180"/>
              <a:gd name="T39" fmla="*/ 15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74">
                <a:moveTo>
                  <a:pt x="66" y="152"/>
                </a:moveTo>
                <a:lnTo>
                  <a:pt x="66" y="152"/>
                </a:lnTo>
                <a:lnTo>
                  <a:pt x="77" y="152"/>
                </a:lnTo>
                <a:cubicBezTo>
                  <a:pt x="104" y="152"/>
                  <a:pt x="135" y="158"/>
                  <a:pt x="135" y="192"/>
                </a:cubicBezTo>
                <a:cubicBezTo>
                  <a:pt x="135" y="216"/>
                  <a:pt x="115" y="233"/>
                  <a:pt x="91" y="233"/>
                </a:cubicBezTo>
                <a:cubicBezTo>
                  <a:pt x="67" y="233"/>
                  <a:pt x="54" y="221"/>
                  <a:pt x="48" y="199"/>
                </a:cubicBezTo>
                <a:lnTo>
                  <a:pt x="0" y="212"/>
                </a:lnTo>
                <a:cubicBezTo>
                  <a:pt x="12" y="256"/>
                  <a:pt x="48" y="274"/>
                  <a:pt x="91" y="274"/>
                </a:cubicBezTo>
                <a:cubicBezTo>
                  <a:pt x="138" y="274"/>
                  <a:pt x="180" y="246"/>
                  <a:pt x="180" y="196"/>
                </a:cubicBezTo>
                <a:cubicBezTo>
                  <a:pt x="180" y="163"/>
                  <a:pt x="162" y="136"/>
                  <a:pt x="129" y="131"/>
                </a:cubicBezTo>
                <a:lnTo>
                  <a:pt x="129" y="131"/>
                </a:lnTo>
                <a:cubicBezTo>
                  <a:pt x="156" y="124"/>
                  <a:pt x="174" y="99"/>
                  <a:pt x="174" y="71"/>
                </a:cubicBezTo>
                <a:cubicBezTo>
                  <a:pt x="174" y="24"/>
                  <a:pt x="134" y="0"/>
                  <a:pt x="89" y="0"/>
                </a:cubicBezTo>
                <a:cubicBezTo>
                  <a:pt x="50" y="0"/>
                  <a:pt x="16" y="18"/>
                  <a:pt x="4" y="57"/>
                </a:cubicBezTo>
                <a:lnTo>
                  <a:pt x="52" y="70"/>
                </a:lnTo>
                <a:cubicBezTo>
                  <a:pt x="58" y="52"/>
                  <a:pt x="73" y="41"/>
                  <a:pt x="91" y="41"/>
                </a:cubicBezTo>
                <a:cubicBezTo>
                  <a:pt x="113" y="41"/>
                  <a:pt x="129" y="55"/>
                  <a:pt x="129" y="75"/>
                </a:cubicBezTo>
                <a:cubicBezTo>
                  <a:pt x="129" y="108"/>
                  <a:pt x="103" y="111"/>
                  <a:pt x="77" y="111"/>
                </a:cubicBezTo>
                <a:lnTo>
                  <a:pt x="66" y="111"/>
                </a:lnTo>
                <a:lnTo>
                  <a:pt x="66" y="152"/>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5607E241-9213-7738-6757-48386C294CDC}"/>
              </a:ext>
            </a:extLst>
          </p:cNvPr>
          <p:cNvSpPr>
            <a:spLocks noEditPoints="1"/>
          </p:cNvSpPr>
          <p:nvPr userDrawn="1"/>
        </p:nvSpPr>
        <p:spPr bwMode="auto">
          <a:xfrm>
            <a:off x="2311401" y="3733801"/>
            <a:ext cx="180975" cy="184150"/>
          </a:xfrm>
          <a:custGeom>
            <a:avLst/>
            <a:gdLst>
              <a:gd name="T0" fmla="*/ 112 w 195"/>
              <a:gd name="T1" fmla="*/ 264 h 264"/>
              <a:gd name="T2" fmla="*/ 112 w 195"/>
              <a:gd name="T3" fmla="*/ 264 h 264"/>
              <a:gd name="T4" fmla="*/ 157 w 195"/>
              <a:gd name="T5" fmla="*/ 264 h 264"/>
              <a:gd name="T6" fmla="*/ 157 w 195"/>
              <a:gd name="T7" fmla="*/ 211 h 264"/>
              <a:gd name="T8" fmla="*/ 195 w 195"/>
              <a:gd name="T9" fmla="*/ 211 h 264"/>
              <a:gd name="T10" fmla="*/ 195 w 195"/>
              <a:gd name="T11" fmla="*/ 170 h 264"/>
              <a:gd name="T12" fmla="*/ 157 w 195"/>
              <a:gd name="T13" fmla="*/ 170 h 264"/>
              <a:gd name="T14" fmla="*/ 157 w 195"/>
              <a:gd name="T15" fmla="*/ 0 h 264"/>
              <a:gd name="T16" fmla="*/ 106 w 195"/>
              <a:gd name="T17" fmla="*/ 0 h 264"/>
              <a:gd name="T18" fmla="*/ 0 w 195"/>
              <a:gd name="T19" fmla="*/ 166 h 264"/>
              <a:gd name="T20" fmla="*/ 0 w 195"/>
              <a:gd name="T21" fmla="*/ 211 h 264"/>
              <a:gd name="T22" fmla="*/ 112 w 195"/>
              <a:gd name="T23" fmla="*/ 211 h 264"/>
              <a:gd name="T24" fmla="*/ 112 w 195"/>
              <a:gd name="T25" fmla="*/ 264 h 264"/>
              <a:gd name="T26" fmla="*/ 112 w 195"/>
              <a:gd name="T27" fmla="*/ 170 h 264"/>
              <a:gd name="T28" fmla="*/ 112 w 195"/>
              <a:gd name="T29" fmla="*/ 170 h 264"/>
              <a:gd name="T30" fmla="*/ 45 w 195"/>
              <a:gd name="T31" fmla="*/ 170 h 264"/>
              <a:gd name="T32" fmla="*/ 111 w 195"/>
              <a:gd name="T33" fmla="*/ 64 h 264"/>
              <a:gd name="T34" fmla="*/ 112 w 195"/>
              <a:gd name="T35" fmla="*/ 64 h 264"/>
              <a:gd name="T36" fmla="*/ 112 w 195"/>
              <a:gd name="T37" fmla="*/ 17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5" h="264">
                <a:moveTo>
                  <a:pt x="112" y="264"/>
                </a:moveTo>
                <a:lnTo>
                  <a:pt x="112" y="264"/>
                </a:lnTo>
                <a:lnTo>
                  <a:pt x="157" y="264"/>
                </a:lnTo>
                <a:lnTo>
                  <a:pt x="157" y="211"/>
                </a:lnTo>
                <a:lnTo>
                  <a:pt x="195" y="211"/>
                </a:lnTo>
                <a:lnTo>
                  <a:pt x="195" y="170"/>
                </a:lnTo>
                <a:lnTo>
                  <a:pt x="157" y="170"/>
                </a:lnTo>
                <a:lnTo>
                  <a:pt x="157" y="0"/>
                </a:lnTo>
                <a:lnTo>
                  <a:pt x="106" y="0"/>
                </a:lnTo>
                <a:lnTo>
                  <a:pt x="0" y="166"/>
                </a:lnTo>
                <a:lnTo>
                  <a:pt x="0" y="211"/>
                </a:lnTo>
                <a:lnTo>
                  <a:pt x="112" y="211"/>
                </a:lnTo>
                <a:lnTo>
                  <a:pt x="112" y="264"/>
                </a:lnTo>
                <a:close/>
                <a:moveTo>
                  <a:pt x="112" y="170"/>
                </a:moveTo>
                <a:lnTo>
                  <a:pt x="112" y="170"/>
                </a:lnTo>
                <a:lnTo>
                  <a:pt x="45" y="170"/>
                </a:lnTo>
                <a:lnTo>
                  <a:pt x="111" y="64"/>
                </a:lnTo>
                <a:lnTo>
                  <a:pt x="112" y="64"/>
                </a:lnTo>
                <a:lnTo>
                  <a:pt x="112" y="17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43263A76-BBFA-1681-6C4B-955BE3D9DD24}"/>
              </a:ext>
            </a:extLst>
          </p:cNvPr>
          <p:cNvSpPr>
            <a:spLocks/>
          </p:cNvSpPr>
          <p:nvPr userDrawn="1"/>
        </p:nvSpPr>
        <p:spPr bwMode="auto">
          <a:xfrm>
            <a:off x="2314576" y="4389439"/>
            <a:ext cx="166688" cy="187325"/>
          </a:xfrm>
          <a:custGeom>
            <a:avLst/>
            <a:gdLst>
              <a:gd name="T0" fmla="*/ 172 w 181"/>
              <a:gd name="T1" fmla="*/ 0 h 268"/>
              <a:gd name="T2" fmla="*/ 172 w 181"/>
              <a:gd name="T3" fmla="*/ 0 h 268"/>
              <a:gd name="T4" fmla="*/ 22 w 181"/>
              <a:gd name="T5" fmla="*/ 0 h 268"/>
              <a:gd name="T6" fmla="*/ 19 w 181"/>
              <a:gd name="T7" fmla="*/ 142 h 268"/>
              <a:gd name="T8" fmla="*/ 75 w 181"/>
              <a:gd name="T9" fmla="*/ 129 h 268"/>
              <a:gd name="T10" fmla="*/ 137 w 181"/>
              <a:gd name="T11" fmla="*/ 181 h 268"/>
              <a:gd name="T12" fmla="*/ 91 w 181"/>
              <a:gd name="T13" fmla="*/ 226 h 268"/>
              <a:gd name="T14" fmla="*/ 47 w 181"/>
              <a:gd name="T15" fmla="*/ 195 h 268"/>
              <a:gd name="T16" fmla="*/ 0 w 181"/>
              <a:gd name="T17" fmla="*/ 208 h 268"/>
              <a:gd name="T18" fmla="*/ 86 w 181"/>
              <a:gd name="T19" fmla="*/ 268 h 268"/>
              <a:gd name="T20" fmla="*/ 181 w 181"/>
              <a:gd name="T21" fmla="*/ 177 h 268"/>
              <a:gd name="T22" fmla="*/ 93 w 181"/>
              <a:gd name="T23" fmla="*/ 89 h 268"/>
              <a:gd name="T24" fmla="*/ 65 w 181"/>
              <a:gd name="T25" fmla="*/ 92 h 268"/>
              <a:gd name="T26" fmla="*/ 66 w 181"/>
              <a:gd name="T27" fmla="*/ 40 h 268"/>
              <a:gd name="T28" fmla="*/ 172 w 181"/>
              <a:gd name="T29" fmla="*/ 40 h 268"/>
              <a:gd name="T30" fmla="*/ 172 w 181"/>
              <a:gd name="T31"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268">
                <a:moveTo>
                  <a:pt x="172" y="0"/>
                </a:moveTo>
                <a:lnTo>
                  <a:pt x="172" y="0"/>
                </a:lnTo>
                <a:lnTo>
                  <a:pt x="22" y="0"/>
                </a:lnTo>
                <a:lnTo>
                  <a:pt x="19" y="142"/>
                </a:lnTo>
                <a:cubicBezTo>
                  <a:pt x="35" y="134"/>
                  <a:pt x="55" y="129"/>
                  <a:pt x="75" y="129"/>
                </a:cubicBezTo>
                <a:cubicBezTo>
                  <a:pt x="108" y="129"/>
                  <a:pt x="137" y="144"/>
                  <a:pt x="137" y="181"/>
                </a:cubicBezTo>
                <a:cubicBezTo>
                  <a:pt x="137" y="206"/>
                  <a:pt x="118" y="226"/>
                  <a:pt x="91" y="226"/>
                </a:cubicBezTo>
                <a:cubicBezTo>
                  <a:pt x="68" y="226"/>
                  <a:pt x="53" y="214"/>
                  <a:pt x="47" y="195"/>
                </a:cubicBezTo>
                <a:lnTo>
                  <a:pt x="0" y="208"/>
                </a:lnTo>
                <a:cubicBezTo>
                  <a:pt x="13" y="248"/>
                  <a:pt x="44" y="268"/>
                  <a:pt x="86" y="268"/>
                </a:cubicBezTo>
                <a:cubicBezTo>
                  <a:pt x="140" y="268"/>
                  <a:pt x="181" y="233"/>
                  <a:pt x="181" y="177"/>
                </a:cubicBezTo>
                <a:cubicBezTo>
                  <a:pt x="181" y="123"/>
                  <a:pt x="145" y="89"/>
                  <a:pt x="93" y="89"/>
                </a:cubicBezTo>
                <a:cubicBezTo>
                  <a:pt x="84" y="89"/>
                  <a:pt x="72" y="90"/>
                  <a:pt x="65" y="92"/>
                </a:cubicBezTo>
                <a:lnTo>
                  <a:pt x="66" y="40"/>
                </a:lnTo>
                <a:lnTo>
                  <a:pt x="172" y="40"/>
                </a:lnTo>
                <a:lnTo>
                  <a:pt x="172"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566695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p:cNvSpPr/>
          <p:nvPr userDrawn="1"/>
        </p:nvSpPr>
        <p:spPr>
          <a:xfrm>
            <a:off x="609600" y="1198563"/>
            <a:ext cx="10972800" cy="46037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sp>
        <p:nvSpPr>
          <p:cNvPr id="5" name="Rectangle 4"/>
          <p:cNvSpPr/>
          <p:nvPr userDrawn="1"/>
        </p:nvSpPr>
        <p:spPr>
          <a:xfrm>
            <a:off x="609600" y="455614"/>
            <a:ext cx="10972800" cy="6064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sp>
        <p:nvSpPr>
          <p:cNvPr id="2" name="Title 1"/>
          <p:cNvSpPr>
            <a:spLocks noGrp="1"/>
          </p:cNvSpPr>
          <p:nvPr>
            <p:ph type="title"/>
          </p:nvPr>
        </p:nvSpPr>
        <p:spPr>
          <a:xfrm>
            <a:off x="829950" y="457319"/>
            <a:ext cx="10593708" cy="603949"/>
          </a:xfrm>
        </p:spPr>
        <p:txBody>
          <a:bodyPr>
            <a:normAutofit/>
          </a:bodyPr>
          <a:lstStyle>
            <a:lvl1pPr algn="l">
              <a:defRPr sz="2500" b="0" i="0">
                <a:solidFill>
                  <a:schemeClr val="bg1"/>
                </a:solidFill>
                <a:latin typeface="Raleway" panose="020B0503030101060003" pitchFamily="34" charset="0"/>
                <a:cs typeface="Calibri Light"/>
              </a:defRPr>
            </a:lvl1pPr>
          </a:lstStyle>
          <a:p>
            <a:r>
              <a:rPr lang="en-GB"/>
              <a:t>Click to edit Master title style</a:t>
            </a:r>
            <a:endParaRPr lang="en-US" dirty="0"/>
          </a:p>
        </p:txBody>
      </p:sp>
      <p:pic>
        <p:nvPicPr>
          <p:cNvPr id="7" name="Picture 6">
            <a:extLst>
              <a:ext uri="{FF2B5EF4-FFF2-40B4-BE49-F238E27FC236}">
                <a16:creationId xmlns:a16="http://schemas.microsoft.com/office/drawing/2014/main" id="{01592B1C-B086-6083-1ACD-A5A5B1CDB1E8}"/>
              </a:ext>
            </a:extLst>
          </p:cNvPr>
          <p:cNvPicPr/>
          <p:nvPr userDrawn="1"/>
        </p:nvPicPr>
        <p:blipFill>
          <a:blip r:embed="rId2"/>
          <a:stretch>
            <a:fillRect/>
          </a:stretch>
        </p:blipFill>
        <p:spPr>
          <a:xfrm>
            <a:off x="609602" y="5829301"/>
            <a:ext cx="1800223" cy="899795"/>
          </a:xfrm>
          <a:prstGeom prst="rect">
            <a:avLst/>
          </a:prstGeom>
        </p:spPr>
      </p:pic>
    </p:spTree>
    <p:extLst>
      <p:ext uri="{BB962C8B-B14F-4D97-AF65-F5344CB8AC3E}">
        <p14:creationId xmlns:p14="http://schemas.microsoft.com/office/powerpoint/2010/main" val="3010440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p:cNvSpPr/>
          <p:nvPr userDrawn="1"/>
        </p:nvSpPr>
        <p:spPr>
          <a:xfrm>
            <a:off x="609600" y="455614"/>
            <a:ext cx="10972800" cy="6064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cxnSp>
        <p:nvCxnSpPr>
          <p:cNvPr id="6" name="Straight Connector 5"/>
          <p:cNvCxnSpPr/>
          <p:nvPr userDrawn="1"/>
        </p:nvCxnSpPr>
        <p:spPr>
          <a:xfrm>
            <a:off x="609600" y="5802313"/>
            <a:ext cx="10972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29950" y="457319"/>
            <a:ext cx="10593708" cy="603949"/>
          </a:xfrm>
        </p:spPr>
        <p:txBody>
          <a:bodyPr>
            <a:normAutofit/>
          </a:bodyPr>
          <a:lstStyle>
            <a:lvl1pPr algn="l">
              <a:defRPr sz="2500" b="0" i="0">
                <a:solidFill>
                  <a:schemeClr val="bg1"/>
                </a:solidFill>
                <a:latin typeface="Raleway" panose="020B0503030101060003" pitchFamily="34" charset="0"/>
                <a:cs typeface="Calibri Light"/>
              </a:defRPr>
            </a:lvl1pPr>
          </a:lstStyle>
          <a:p>
            <a:r>
              <a:rPr lang="en-GB"/>
              <a:t>Click to edit Master title style</a:t>
            </a:r>
            <a:endParaRPr lang="en-US" dirty="0"/>
          </a:p>
        </p:txBody>
      </p:sp>
      <p:sp>
        <p:nvSpPr>
          <p:cNvPr id="9" name="Content Placeholder 2"/>
          <p:cNvSpPr>
            <a:spLocks noGrp="1"/>
          </p:cNvSpPr>
          <p:nvPr>
            <p:ph idx="1"/>
          </p:nvPr>
        </p:nvSpPr>
        <p:spPr>
          <a:xfrm>
            <a:off x="841547" y="1316433"/>
            <a:ext cx="10582111" cy="4329157"/>
          </a:xfrm>
        </p:spPr>
        <p:txBody>
          <a:bodyPr/>
          <a:lstStyle>
            <a:lvl1pPr>
              <a:buClr>
                <a:schemeClr val="tx2"/>
              </a:buClr>
              <a:defRPr sz="2500" b="0" i="0">
                <a:solidFill>
                  <a:schemeClr val="tx1">
                    <a:lumMod val="85000"/>
                    <a:lumOff val="15000"/>
                  </a:schemeClr>
                </a:solidFill>
                <a:latin typeface="Raleway" panose="020B0503030101060003" pitchFamily="34" charset="0"/>
                <a:cs typeface="Calibri Light"/>
              </a:defRPr>
            </a:lvl1pPr>
            <a:lvl2pPr>
              <a:buClr>
                <a:schemeClr val="tx2"/>
              </a:buClr>
              <a:defRPr sz="2500" b="0" i="0">
                <a:solidFill>
                  <a:srgbClr val="262626"/>
                </a:solidFill>
                <a:latin typeface="Raleway" panose="020B0503030101060003" pitchFamily="34" charset="0"/>
                <a:cs typeface="Calibri Light"/>
              </a:defRPr>
            </a:lvl2pPr>
            <a:lvl3pPr marL="1143000" indent="-228600">
              <a:buClr>
                <a:schemeClr val="tx2"/>
              </a:buClr>
              <a:buFont typeface="Lucida Grande"/>
              <a:buChar char="–"/>
              <a:defRPr sz="2200" b="0" i="0">
                <a:solidFill>
                  <a:srgbClr val="262626"/>
                </a:solidFill>
                <a:latin typeface="Raleway" panose="020B0503030101060003" pitchFamily="34" charset="0"/>
                <a:cs typeface="Calibri Light"/>
              </a:defRPr>
            </a:lvl3pPr>
            <a:lvl4pPr marL="1371600" indent="0">
              <a:buClr>
                <a:schemeClr val="accent1">
                  <a:lumMod val="75000"/>
                </a:schemeClr>
              </a:buClr>
              <a:buFont typeface="Lucida Grande"/>
              <a:buNone/>
              <a:defRPr sz="1800">
                <a:solidFill>
                  <a:srgbClr val="262626"/>
                </a:solidFill>
              </a:defRPr>
            </a:lvl4pPr>
          </a:lstStyle>
          <a:p>
            <a:pPr lvl="0"/>
            <a:r>
              <a:rPr lang="en-GB"/>
              <a:t>Click to edit Master text styles</a:t>
            </a:r>
          </a:p>
          <a:p>
            <a:pPr lvl="1"/>
            <a:r>
              <a:rPr lang="en-GB"/>
              <a:t>Second level</a:t>
            </a:r>
          </a:p>
          <a:p>
            <a:pPr lvl="2"/>
            <a:r>
              <a:rPr lang="en-GB"/>
              <a:t>Third level</a:t>
            </a:r>
          </a:p>
        </p:txBody>
      </p:sp>
      <p:pic>
        <p:nvPicPr>
          <p:cNvPr id="8" name="Picture 7">
            <a:extLst>
              <a:ext uri="{FF2B5EF4-FFF2-40B4-BE49-F238E27FC236}">
                <a16:creationId xmlns:a16="http://schemas.microsoft.com/office/drawing/2014/main" id="{22301457-75C5-D0DB-74E3-A7316AC34934}"/>
              </a:ext>
            </a:extLst>
          </p:cNvPr>
          <p:cNvPicPr/>
          <p:nvPr userDrawn="1"/>
        </p:nvPicPr>
        <p:blipFill>
          <a:blip r:embed="rId2"/>
          <a:stretch>
            <a:fillRect/>
          </a:stretch>
        </p:blipFill>
        <p:spPr>
          <a:xfrm>
            <a:off x="609602" y="5829301"/>
            <a:ext cx="1800223" cy="899795"/>
          </a:xfrm>
          <a:prstGeom prst="rect">
            <a:avLst/>
          </a:prstGeom>
        </p:spPr>
      </p:pic>
    </p:spTree>
    <p:extLst>
      <p:ext uri="{BB962C8B-B14F-4D97-AF65-F5344CB8AC3E}">
        <p14:creationId xmlns:p14="http://schemas.microsoft.com/office/powerpoint/2010/main" val="1534752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Rectangle 4"/>
          <p:cNvSpPr/>
          <p:nvPr userDrawn="1"/>
        </p:nvSpPr>
        <p:spPr>
          <a:xfrm>
            <a:off x="609600" y="1725613"/>
            <a:ext cx="5257800" cy="37719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sp>
        <p:nvSpPr>
          <p:cNvPr id="7" name="Rectangle 6"/>
          <p:cNvSpPr/>
          <p:nvPr userDrawn="1"/>
        </p:nvSpPr>
        <p:spPr>
          <a:xfrm>
            <a:off x="609600" y="455614"/>
            <a:ext cx="10972800" cy="6064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cxnSp>
        <p:nvCxnSpPr>
          <p:cNvPr id="8" name="Straight Connector 7"/>
          <p:cNvCxnSpPr/>
          <p:nvPr userDrawn="1"/>
        </p:nvCxnSpPr>
        <p:spPr>
          <a:xfrm>
            <a:off x="609600" y="5802313"/>
            <a:ext cx="10972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527050" y="1557338"/>
            <a:ext cx="5400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6142567" y="1557338"/>
            <a:ext cx="5400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6038851" y="1304925"/>
            <a:ext cx="0" cy="4192588"/>
          </a:xfrm>
          <a:prstGeom prst="line">
            <a:avLst/>
          </a:prstGeom>
          <a:ln w="635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6218767" y="1725613"/>
            <a:ext cx="5323797" cy="37719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sp>
        <p:nvSpPr>
          <p:cNvPr id="2" name="Title 1"/>
          <p:cNvSpPr>
            <a:spLocks noGrp="1"/>
          </p:cNvSpPr>
          <p:nvPr>
            <p:ph type="title"/>
          </p:nvPr>
        </p:nvSpPr>
        <p:spPr>
          <a:xfrm>
            <a:off x="829950" y="457319"/>
            <a:ext cx="10593708" cy="603949"/>
          </a:xfrm>
        </p:spPr>
        <p:txBody>
          <a:bodyPr>
            <a:normAutofit/>
          </a:bodyPr>
          <a:lstStyle>
            <a:lvl1pPr algn="l">
              <a:defRPr sz="2500" b="0" i="0">
                <a:solidFill>
                  <a:schemeClr val="bg1"/>
                </a:solidFill>
                <a:latin typeface="Raleway" panose="020B0503030101060003" pitchFamily="34" charset="0"/>
                <a:cs typeface="Calibri Light"/>
              </a:defRPr>
            </a:lvl1pPr>
          </a:lstStyle>
          <a:p>
            <a:r>
              <a:rPr lang="en-GB"/>
              <a:t>Click to edit Master title style</a:t>
            </a:r>
            <a:endParaRPr lang="en-US" dirty="0"/>
          </a:p>
        </p:txBody>
      </p:sp>
      <p:sp>
        <p:nvSpPr>
          <p:cNvPr id="11" name="Content Placeholder 2"/>
          <p:cNvSpPr>
            <a:spLocks noGrp="1"/>
          </p:cNvSpPr>
          <p:nvPr>
            <p:ph idx="13"/>
          </p:nvPr>
        </p:nvSpPr>
        <p:spPr>
          <a:xfrm>
            <a:off x="829951" y="1820569"/>
            <a:ext cx="4887678" cy="3546657"/>
          </a:xfrm>
        </p:spPr>
        <p:txBody>
          <a:bodyPr>
            <a:normAutofit/>
          </a:bodyPr>
          <a:lstStyle>
            <a:lvl1pPr marL="182563" indent="-182563">
              <a:buClr>
                <a:schemeClr val="accent1">
                  <a:lumMod val="75000"/>
                </a:schemeClr>
              </a:buClr>
              <a:defRPr sz="1500" b="0" i="0">
                <a:solidFill>
                  <a:schemeClr val="tx1">
                    <a:lumMod val="85000"/>
                    <a:lumOff val="15000"/>
                  </a:schemeClr>
                </a:solidFill>
                <a:latin typeface="Raleway" panose="020B0503030101060003" pitchFamily="34" charset="0"/>
                <a:cs typeface="Calibri Light"/>
              </a:defRPr>
            </a:lvl1pPr>
            <a:lvl2pPr>
              <a:buClr>
                <a:schemeClr val="accent1">
                  <a:lumMod val="75000"/>
                </a:schemeClr>
              </a:buClr>
              <a:defRPr sz="2500">
                <a:solidFill>
                  <a:srgbClr val="262626"/>
                </a:solidFill>
              </a:defRPr>
            </a:lvl2pPr>
            <a:lvl3pPr marL="1143000" indent="-228600">
              <a:buClr>
                <a:schemeClr val="accent1">
                  <a:lumMod val="75000"/>
                </a:schemeClr>
              </a:buClr>
              <a:buFont typeface="Lucida Grande"/>
              <a:buChar char="–"/>
              <a:defRPr sz="2200">
                <a:solidFill>
                  <a:srgbClr val="262626"/>
                </a:solidFill>
              </a:defRPr>
            </a:lvl3pPr>
            <a:lvl4pPr marL="1600200" indent="-228600">
              <a:buClr>
                <a:schemeClr val="accent1">
                  <a:lumMod val="75000"/>
                </a:schemeClr>
              </a:buClr>
              <a:buFont typeface="Lucida Grande"/>
              <a:buChar char="–"/>
              <a:defRPr sz="1800">
                <a:solidFill>
                  <a:srgbClr val="262626"/>
                </a:solidFill>
              </a:defRPr>
            </a:lvl4pPr>
          </a:lstStyle>
          <a:p>
            <a:pPr lvl="0"/>
            <a:r>
              <a:rPr lang="en-GB"/>
              <a:t>Click to edit Master text styles</a:t>
            </a:r>
          </a:p>
        </p:txBody>
      </p:sp>
      <p:sp>
        <p:nvSpPr>
          <p:cNvPr id="27" name="Content Placeholder 2"/>
          <p:cNvSpPr>
            <a:spLocks noGrp="1"/>
          </p:cNvSpPr>
          <p:nvPr>
            <p:ph idx="14"/>
          </p:nvPr>
        </p:nvSpPr>
        <p:spPr>
          <a:xfrm>
            <a:off x="6346019" y="1820569"/>
            <a:ext cx="5016030" cy="3546657"/>
          </a:xfrm>
        </p:spPr>
        <p:txBody>
          <a:bodyPr>
            <a:normAutofit/>
          </a:bodyPr>
          <a:lstStyle>
            <a:lvl1pPr marL="182563" indent="-182563">
              <a:buClr>
                <a:schemeClr val="accent1">
                  <a:lumMod val="75000"/>
                </a:schemeClr>
              </a:buClr>
              <a:defRPr sz="1500" b="0" i="0">
                <a:solidFill>
                  <a:schemeClr val="tx1">
                    <a:lumMod val="85000"/>
                    <a:lumOff val="15000"/>
                  </a:schemeClr>
                </a:solidFill>
                <a:latin typeface="Raleway" panose="020B0503030101060003" pitchFamily="34" charset="0"/>
                <a:cs typeface="Calibri Light"/>
              </a:defRPr>
            </a:lvl1pPr>
            <a:lvl2pPr>
              <a:buClr>
                <a:schemeClr val="accent1">
                  <a:lumMod val="75000"/>
                </a:schemeClr>
              </a:buClr>
              <a:defRPr sz="2500">
                <a:solidFill>
                  <a:srgbClr val="262626"/>
                </a:solidFill>
              </a:defRPr>
            </a:lvl2pPr>
            <a:lvl3pPr marL="1143000" indent="-228600">
              <a:buClr>
                <a:schemeClr val="accent1">
                  <a:lumMod val="75000"/>
                </a:schemeClr>
              </a:buClr>
              <a:buFont typeface="Lucida Grande"/>
              <a:buChar char="–"/>
              <a:defRPr sz="2200">
                <a:solidFill>
                  <a:srgbClr val="262626"/>
                </a:solidFill>
              </a:defRPr>
            </a:lvl3pPr>
            <a:lvl4pPr marL="1600200" indent="-228600">
              <a:buClr>
                <a:schemeClr val="accent1">
                  <a:lumMod val="75000"/>
                </a:schemeClr>
              </a:buClr>
              <a:buFont typeface="Lucida Grande"/>
              <a:buChar char="–"/>
              <a:defRPr sz="1800">
                <a:solidFill>
                  <a:srgbClr val="262626"/>
                </a:solidFill>
              </a:defRPr>
            </a:lvl4pPr>
          </a:lstStyle>
          <a:p>
            <a:pPr lvl="0"/>
            <a:r>
              <a:rPr lang="en-GB"/>
              <a:t>Click to edit Master text styles</a:t>
            </a:r>
          </a:p>
        </p:txBody>
      </p:sp>
      <p:pic>
        <p:nvPicPr>
          <p:cNvPr id="4" name="Picture 3">
            <a:extLst>
              <a:ext uri="{FF2B5EF4-FFF2-40B4-BE49-F238E27FC236}">
                <a16:creationId xmlns:a16="http://schemas.microsoft.com/office/drawing/2014/main" id="{22363ED9-39A9-7E1D-5057-5E01B7103F1A}"/>
              </a:ext>
            </a:extLst>
          </p:cNvPr>
          <p:cNvPicPr/>
          <p:nvPr userDrawn="1"/>
        </p:nvPicPr>
        <p:blipFill>
          <a:blip r:embed="rId2"/>
          <a:stretch>
            <a:fillRect/>
          </a:stretch>
        </p:blipFill>
        <p:spPr>
          <a:xfrm>
            <a:off x="609602" y="5829301"/>
            <a:ext cx="1800223" cy="899795"/>
          </a:xfrm>
          <a:prstGeom prst="rect">
            <a:avLst/>
          </a:prstGeom>
        </p:spPr>
      </p:pic>
    </p:spTree>
    <p:extLst>
      <p:ext uri="{BB962C8B-B14F-4D97-AF65-F5344CB8AC3E}">
        <p14:creationId xmlns:p14="http://schemas.microsoft.com/office/powerpoint/2010/main" val="161768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Rectangle 2"/>
          <p:cNvSpPr/>
          <p:nvPr userDrawn="1"/>
        </p:nvSpPr>
        <p:spPr>
          <a:xfrm>
            <a:off x="965200" y="1428750"/>
            <a:ext cx="4902200" cy="37734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sp>
        <p:nvSpPr>
          <p:cNvPr id="5" name="Rectangle 4"/>
          <p:cNvSpPr/>
          <p:nvPr userDrawn="1"/>
        </p:nvSpPr>
        <p:spPr>
          <a:xfrm>
            <a:off x="609600" y="455614"/>
            <a:ext cx="10972800" cy="6064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cxnSp>
        <p:nvCxnSpPr>
          <p:cNvPr id="6" name="Straight Connector 5"/>
          <p:cNvCxnSpPr/>
          <p:nvPr userDrawn="1"/>
        </p:nvCxnSpPr>
        <p:spPr>
          <a:xfrm>
            <a:off x="609600" y="5802313"/>
            <a:ext cx="10972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6218767" y="1428750"/>
            <a:ext cx="4904317" cy="37734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cxnSp>
        <p:nvCxnSpPr>
          <p:cNvPr id="8" name="Straight Connector 7"/>
          <p:cNvCxnSpPr/>
          <p:nvPr userDrawn="1"/>
        </p:nvCxnSpPr>
        <p:spPr>
          <a:xfrm>
            <a:off x="1077384" y="1852613"/>
            <a:ext cx="4639733"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354234" y="1852613"/>
            <a:ext cx="4639733"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29950" y="457319"/>
            <a:ext cx="10593708" cy="603949"/>
          </a:xfrm>
        </p:spPr>
        <p:txBody>
          <a:bodyPr>
            <a:normAutofit/>
          </a:bodyPr>
          <a:lstStyle>
            <a:lvl1pPr algn="l">
              <a:defRPr sz="2500" b="0" i="0">
                <a:solidFill>
                  <a:schemeClr val="bg1"/>
                </a:solidFill>
                <a:latin typeface="Raleway" panose="020B0503030101060003" pitchFamily="34" charset="0"/>
                <a:cs typeface="Calibri Light"/>
              </a:defRPr>
            </a:lvl1pPr>
          </a:lstStyle>
          <a:p>
            <a:r>
              <a:rPr lang="en-GB"/>
              <a:t>Click to edit Master title style</a:t>
            </a:r>
            <a:endParaRPr lang="en-US" dirty="0"/>
          </a:p>
        </p:txBody>
      </p:sp>
      <p:pic>
        <p:nvPicPr>
          <p:cNvPr id="11" name="Picture 10">
            <a:extLst>
              <a:ext uri="{FF2B5EF4-FFF2-40B4-BE49-F238E27FC236}">
                <a16:creationId xmlns:a16="http://schemas.microsoft.com/office/drawing/2014/main" id="{1C710717-EDD9-84BC-8E6F-222362475FC0}"/>
              </a:ext>
            </a:extLst>
          </p:cNvPr>
          <p:cNvPicPr/>
          <p:nvPr userDrawn="1"/>
        </p:nvPicPr>
        <p:blipFill>
          <a:blip r:embed="rId2"/>
          <a:stretch>
            <a:fillRect/>
          </a:stretch>
        </p:blipFill>
        <p:spPr>
          <a:xfrm>
            <a:off x="609602" y="5829301"/>
            <a:ext cx="1800223" cy="899795"/>
          </a:xfrm>
          <a:prstGeom prst="rect">
            <a:avLst/>
          </a:prstGeom>
        </p:spPr>
      </p:pic>
    </p:spTree>
    <p:extLst>
      <p:ext uri="{BB962C8B-B14F-4D97-AF65-F5344CB8AC3E}">
        <p14:creationId xmlns:p14="http://schemas.microsoft.com/office/powerpoint/2010/main" val="4078117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Rectangle 3"/>
          <p:cNvSpPr/>
          <p:nvPr userDrawn="1"/>
        </p:nvSpPr>
        <p:spPr>
          <a:xfrm>
            <a:off x="609600" y="455614"/>
            <a:ext cx="10972800" cy="6064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cxnSp>
        <p:nvCxnSpPr>
          <p:cNvPr id="5" name="Straight Connector 4"/>
          <p:cNvCxnSpPr/>
          <p:nvPr userDrawn="1"/>
        </p:nvCxnSpPr>
        <p:spPr>
          <a:xfrm>
            <a:off x="609600" y="5802313"/>
            <a:ext cx="10972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a:cxnSpLocks/>
          </p:cNvCxnSpPr>
          <p:nvPr userDrawn="1"/>
        </p:nvCxnSpPr>
        <p:spPr>
          <a:xfrm>
            <a:off x="829950" y="1852613"/>
            <a:ext cx="5199758"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p:cNvCxnSpPr>
          <p:nvPr userDrawn="1"/>
        </p:nvCxnSpPr>
        <p:spPr>
          <a:xfrm>
            <a:off x="6144683" y="1852613"/>
            <a:ext cx="5278975"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29950" y="457319"/>
            <a:ext cx="10593708" cy="603949"/>
          </a:xfrm>
        </p:spPr>
        <p:txBody>
          <a:bodyPr>
            <a:normAutofit/>
          </a:bodyPr>
          <a:lstStyle>
            <a:lvl1pPr algn="l">
              <a:defRPr sz="2500" b="0" i="0">
                <a:solidFill>
                  <a:schemeClr val="bg1"/>
                </a:solidFill>
                <a:latin typeface="Raleway" panose="020B0503030101060003" pitchFamily="34" charset="0"/>
                <a:cs typeface="Calibri Light"/>
              </a:defRPr>
            </a:lvl1pPr>
          </a:lstStyle>
          <a:p>
            <a:r>
              <a:rPr lang="en-GB"/>
              <a:t>Click to edit Master title style</a:t>
            </a:r>
            <a:endParaRPr lang="en-US" dirty="0"/>
          </a:p>
        </p:txBody>
      </p:sp>
      <p:pic>
        <p:nvPicPr>
          <p:cNvPr id="3" name="Picture 2">
            <a:extLst>
              <a:ext uri="{FF2B5EF4-FFF2-40B4-BE49-F238E27FC236}">
                <a16:creationId xmlns:a16="http://schemas.microsoft.com/office/drawing/2014/main" id="{D150ED16-1EEB-3031-D6EC-59AC770B9021}"/>
              </a:ext>
            </a:extLst>
          </p:cNvPr>
          <p:cNvPicPr/>
          <p:nvPr userDrawn="1"/>
        </p:nvPicPr>
        <p:blipFill>
          <a:blip r:embed="rId2"/>
          <a:stretch>
            <a:fillRect/>
          </a:stretch>
        </p:blipFill>
        <p:spPr>
          <a:xfrm>
            <a:off x="609602" y="5829301"/>
            <a:ext cx="1800223" cy="899795"/>
          </a:xfrm>
          <a:prstGeom prst="rect">
            <a:avLst/>
          </a:prstGeom>
        </p:spPr>
      </p:pic>
    </p:spTree>
    <p:extLst>
      <p:ext uri="{BB962C8B-B14F-4D97-AF65-F5344CB8AC3E}">
        <p14:creationId xmlns:p14="http://schemas.microsoft.com/office/powerpoint/2010/main" val="1998654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965200" y="1428750"/>
            <a:ext cx="4902200" cy="37734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sp>
        <p:nvSpPr>
          <p:cNvPr id="9" name="Rectangle 8"/>
          <p:cNvSpPr/>
          <p:nvPr userDrawn="1"/>
        </p:nvSpPr>
        <p:spPr>
          <a:xfrm>
            <a:off x="609600" y="455614"/>
            <a:ext cx="10972800" cy="6064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cxnSp>
        <p:nvCxnSpPr>
          <p:cNvPr id="10" name="Straight Connector 9"/>
          <p:cNvCxnSpPr/>
          <p:nvPr userDrawn="1"/>
        </p:nvCxnSpPr>
        <p:spPr>
          <a:xfrm>
            <a:off x="609600" y="5802313"/>
            <a:ext cx="10972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6218767" y="1428750"/>
            <a:ext cx="4904317" cy="37734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pic>
        <p:nvPicPr>
          <p:cNvPr id="13"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5484" y="1403351"/>
            <a:ext cx="575733"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2"/>
          <p:cNvSpPr>
            <a:spLocks noChangeArrowheads="1"/>
          </p:cNvSpPr>
          <p:nvPr userDrawn="1"/>
        </p:nvSpPr>
        <p:spPr bwMode="auto">
          <a:xfrm>
            <a:off x="1155701" y="1441450"/>
            <a:ext cx="512233"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cy-GB" sz="1500" dirty="0">
                <a:solidFill>
                  <a:schemeClr val="bg1"/>
                </a:solidFill>
                <a:latin typeface="Raleway" panose="020B0503030101060003" pitchFamily="34" charset="0"/>
                <a:cs typeface="Calibri" charset="0"/>
              </a:rPr>
              <a:t>1</a:t>
            </a:r>
            <a:endParaRPr lang="en-US" sz="1500" dirty="0">
              <a:solidFill>
                <a:schemeClr val="bg1"/>
              </a:solidFill>
              <a:latin typeface="Raleway" panose="020B0503030101060003" pitchFamily="34" charset="0"/>
              <a:cs typeface="Calibri" charset="0"/>
            </a:endParaRPr>
          </a:p>
        </p:txBody>
      </p:sp>
      <p:pic>
        <p:nvPicPr>
          <p:cNvPr id="15"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358467" y="1403351"/>
            <a:ext cx="575733"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14"/>
          <p:cNvSpPr>
            <a:spLocks noChangeArrowheads="1"/>
          </p:cNvSpPr>
          <p:nvPr userDrawn="1"/>
        </p:nvSpPr>
        <p:spPr bwMode="auto">
          <a:xfrm>
            <a:off x="6398685" y="1441450"/>
            <a:ext cx="512233"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cy-GB" sz="1500" dirty="0">
                <a:solidFill>
                  <a:schemeClr val="bg1"/>
                </a:solidFill>
                <a:latin typeface="Raleway" panose="020B0503030101060003" pitchFamily="34" charset="0"/>
                <a:cs typeface="Calibri" charset="0"/>
              </a:rPr>
              <a:t>2</a:t>
            </a:r>
            <a:endParaRPr lang="en-US" sz="1500" dirty="0">
              <a:solidFill>
                <a:schemeClr val="bg1"/>
              </a:solidFill>
              <a:latin typeface="Raleway" panose="020B0503030101060003" pitchFamily="34" charset="0"/>
              <a:cs typeface="Calibri" charset="0"/>
            </a:endParaRPr>
          </a:p>
        </p:txBody>
      </p:sp>
      <p:cxnSp>
        <p:nvCxnSpPr>
          <p:cNvPr id="17" name="Straight Connector 16"/>
          <p:cNvCxnSpPr/>
          <p:nvPr userDrawn="1"/>
        </p:nvCxnSpPr>
        <p:spPr>
          <a:xfrm>
            <a:off x="1077384" y="2244725"/>
            <a:ext cx="4639733"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6354234" y="2244725"/>
            <a:ext cx="4639733"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29950" y="457319"/>
            <a:ext cx="10593708" cy="603949"/>
          </a:xfrm>
        </p:spPr>
        <p:txBody>
          <a:bodyPr>
            <a:normAutofit/>
          </a:bodyPr>
          <a:lstStyle>
            <a:lvl1pPr algn="l">
              <a:defRPr sz="2500" b="0" i="0">
                <a:solidFill>
                  <a:schemeClr val="bg1"/>
                </a:solidFill>
                <a:latin typeface="Raleway" panose="020B0503030101060003" pitchFamily="34" charset="0"/>
                <a:cs typeface="Calibri Light"/>
              </a:defRPr>
            </a:lvl1pPr>
          </a:lstStyle>
          <a:p>
            <a:r>
              <a:rPr lang="en-GB"/>
              <a:t>Click to edit Master title style</a:t>
            </a:r>
            <a:endParaRPr lang="en-US" dirty="0"/>
          </a:p>
        </p:txBody>
      </p:sp>
      <p:sp>
        <p:nvSpPr>
          <p:cNvPr id="11" name="Content Placeholder 2"/>
          <p:cNvSpPr>
            <a:spLocks noGrp="1"/>
          </p:cNvSpPr>
          <p:nvPr>
            <p:ph idx="13"/>
          </p:nvPr>
        </p:nvSpPr>
        <p:spPr>
          <a:xfrm>
            <a:off x="1080701" y="2307708"/>
            <a:ext cx="4636927" cy="2694163"/>
          </a:xfrm>
        </p:spPr>
        <p:txBody>
          <a:bodyPr>
            <a:normAutofit/>
          </a:bodyPr>
          <a:lstStyle>
            <a:lvl1pPr marL="182563" indent="-182563">
              <a:buClr>
                <a:schemeClr val="tx2"/>
              </a:buClr>
              <a:defRPr sz="1500" b="0" i="0">
                <a:solidFill>
                  <a:schemeClr val="tx1">
                    <a:lumMod val="85000"/>
                    <a:lumOff val="15000"/>
                  </a:schemeClr>
                </a:solidFill>
                <a:latin typeface="Raleway" panose="020B0503030101060003" pitchFamily="34" charset="0"/>
                <a:cs typeface="Calibri Light"/>
              </a:defRPr>
            </a:lvl1pPr>
            <a:lvl2pPr>
              <a:buClr>
                <a:schemeClr val="tx2"/>
              </a:buClr>
              <a:defRPr sz="2500">
                <a:solidFill>
                  <a:srgbClr val="262626"/>
                </a:solidFill>
              </a:defRPr>
            </a:lvl2pPr>
            <a:lvl3pPr marL="1143000" indent="-228600">
              <a:buClr>
                <a:schemeClr val="accent1">
                  <a:lumMod val="75000"/>
                </a:schemeClr>
              </a:buClr>
              <a:buFont typeface="Lucida Grande"/>
              <a:buChar char="–"/>
              <a:defRPr sz="2200">
                <a:solidFill>
                  <a:srgbClr val="262626"/>
                </a:solidFill>
              </a:defRPr>
            </a:lvl3pPr>
            <a:lvl4pPr marL="1600200" indent="-228600">
              <a:buClr>
                <a:schemeClr val="accent1">
                  <a:lumMod val="75000"/>
                </a:schemeClr>
              </a:buClr>
              <a:buFont typeface="Lucida Grande"/>
              <a:buChar char="–"/>
              <a:defRPr sz="1800">
                <a:solidFill>
                  <a:srgbClr val="262626"/>
                </a:solidFill>
              </a:defRPr>
            </a:lvl4pPr>
          </a:lstStyle>
          <a:p>
            <a:pPr lvl="0"/>
            <a:r>
              <a:rPr lang="en-GB"/>
              <a:t>Click to edit Master text styles</a:t>
            </a:r>
          </a:p>
          <a:p>
            <a:pPr lvl="1"/>
            <a:r>
              <a:rPr lang="en-GB"/>
              <a:t>Second level</a:t>
            </a:r>
          </a:p>
        </p:txBody>
      </p:sp>
      <p:sp>
        <p:nvSpPr>
          <p:cNvPr id="22" name="Content Placeholder 2"/>
          <p:cNvSpPr>
            <a:spLocks noGrp="1"/>
          </p:cNvSpPr>
          <p:nvPr>
            <p:ph idx="15"/>
          </p:nvPr>
        </p:nvSpPr>
        <p:spPr>
          <a:xfrm>
            <a:off x="1080701" y="1846665"/>
            <a:ext cx="4636927" cy="345459"/>
          </a:xfrm>
        </p:spPr>
        <p:txBody>
          <a:bodyPr>
            <a:normAutofit/>
          </a:bodyPr>
          <a:lstStyle>
            <a:lvl1pPr marL="0" indent="0">
              <a:buClr>
                <a:schemeClr val="tx2"/>
              </a:buClr>
              <a:buNone/>
              <a:defRPr sz="1500" b="0" i="0">
                <a:solidFill>
                  <a:schemeClr val="tx1">
                    <a:lumMod val="85000"/>
                    <a:lumOff val="15000"/>
                  </a:schemeClr>
                </a:solidFill>
                <a:latin typeface="Raleway" panose="020B0503030101060003" pitchFamily="34" charset="0"/>
                <a:cs typeface="Calibri"/>
              </a:defRPr>
            </a:lvl1pPr>
            <a:lvl2pPr>
              <a:buClr>
                <a:schemeClr val="tx2"/>
              </a:buClr>
              <a:defRPr sz="2500">
                <a:solidFill>
                  <a:srgbClr val="262626"/>
                </a:solidFill>
              </a:defRPr>
            </a:lvl2pPr>
            <a:lvl3pPr marL="1143000" indent="-228600">
              <a:buClr>
                <a:schemeClr val="accent1">
                  <a:lumMod val="75000"/>
                </a:schemeClr>
              </a:buClr>
              <a:buFont typeface="Lucida Grande"/>
              <a:buChar char="–"/>
              <a:defRPr sz="2200">
                <a:solidFill>
                  <a:srgbClr val="262626"/>
                </a:solidFill>
              </a:defRPr>
            </a:lvl3pPr>
            <a:lvl4pPr marL="1600200" indent="-228600">
              <a:buClr>
                <a:schemeClr val="accent1">
                  <a:lumMod val="75000"/>
                </a:schemeClr>
              </a:buClr>
              <a:buFont typeface="Lucida Grande"/>
              <a:buChar char="–"/>
              <a:defRPr sz="1800">
                <a:solidFill>
                  <a:srgbClr val="262626"/>
                </a:solidFill>
              </a:defRPr>
            </a:lvl4pPr>
          </a:lstStyle>
          <a:p>
            <a:pPr lvl="0"/>
            <a:r>
              <a:rPr lang="en-GB"/>
              <a:t>Click to edit Master text styles</a:t>
            </a:r>
          </a:p>
          <a:p>
            <a:pPr lvl="1"/>
            <a:r>
              <a:rPr lang="en-GB"/>
              <a:t>Second level</a:t>
            </a:r>
          </a:p>
        </p:txBody>
      </p:sp>
      <p:sp>
        <p:nvSpPr>
          <p:cNvPr id="24" name="Content Placeholder 2"/>
          <p:cNvSpPr>
            <a:spLocks noGrp="1"/>
          </p:cNvSpPr>
          <p:nvPr>
            <p:ph idx="16"/>
          </p:nvPr>
        </p:nvSpPr>
        <p:spPr>
          <a:xfrm>
            <a:off x="6357618" y="2307708"/>
            <a:ext cx="4636927" cy="2694163"/>
          </a:xfrm>
        </p:spPr>
        <p:txBody>
          <a:bodyPr>
            <a:normAutofit/>
          </a:bodyPr>
          <a:lstStyle>
            <a:lvl1pPr marL="182563" indent="-182563">
              <a:buClr>
                <a:schemeClr val="tx2"/>
              </a:buClr>
              <a:defRPr sz="1500" b="0" i="0">
                <a:solidFill>
                  <a:schemeClr val="tx1">
                    <a:lumMod val="85000"/>
                    <a:lumOff val="15000"/>
                  </a:schemeClr>
                </a:solidFill>
                <a:latin typeface="Raleway" panose="020B0503030101060003" pitchFamily="34" charset="0"/>
                <a:cs typeface="Calibri Light"/>
              </a:defRPr>
            </a:lvl1pPr>
            <a:lvl2pPr>
              <a:buClr>
                <a:schemeClr val="tx2"/>
              </a:buClr>
              <a:defRPr sz="2500">
                <a:solidFill>
                  <a:srgbClr val="262626"/>
                </a:solidFill>
              </a:defRPr>
            </a:lvl2pPr>
            <a:lvl3pPr marL="1143000" indent="-228600">
              <a:buClr>
                <a:schemeClr val="accent1">
                  <a:lumMod val="75000"/>
                </a:schemeClr>
              </a:buClr>
              <a:buFont typeface="Lucida Grande"/>
              <a:buChar char="–"/>
              <a:defRPr sz="2200">
                <a:solidFill>
                  <a:srgbClr val="262626"/>
                </a:solidFill>
              </a:defRPr>
            </a:lvl3pPr>
            <a:lvl4pPr marL="1600200" indent="-228600">
              <a:buClr>
                <a:schemeClr val="accent1">
                  <a:lumMod val="75000"/>
                </a:schemeClr>
              </a:buClr>
              <a:buFont typeface="Lucida Grande"/>
              <a:buChar char="–"/>
              <a:defRPr sz="1800">
                <a:solidFill>
                  <a:srgbClr val="262626"/>
                </a:solidFill>
              </a:defRPr>
            </a:lvl4pPr>
          </a:lstStyle>
          <a:p>
            <a:pPr lvl="0"/>
            <a:r>
              <a:rPr lang="en-GB"/>
              <a:t>Click to edit Master text styles</a:t>
            </a:r>
          </a:p>
          <a:p>
            <a:pPr lvl="1"/>
            <a:r>
              <a:rPr lang="en-GB"/>
              <a:t>Second level</a:t>
            </a:r>
          </a:p>
        </p:txBody>
      </p:sp>
      <p:sp>
        <p:nvSpPr>
          <p:cNvPr id="25" name="Content Placeholder 2"/>
          <p:cNvSpPr>
            <a:spLocks noGrp="1"/>
          </p:cNvSpPr>
          <p:nvPr>
            <p:ph idx="17"/>
          </p:nvPr>
        </p:nvSpPr>
        <p:spPr>
          <a:xfrm>
            <a:off x="6357618" y="1846665"/>
            <a:ext cx="4636927" cy="345459"/>
          </a:xfrm>
        </p:spPr>
        <p:txBody>
          <a:bodyPr>
            <a:normAutofit/>
          </a:bodyPr>
          <a:lstStyle>
            <a:lvl1pPr marL="0" indent="0">
              <a:buClr>
                <a:schemeClr val="tx2"/>
              </a:buClr>
              <a:buNone/>
              <a:defRPr sz="1500" b="0" i="0">
                <a:solidFill>
                  <a:schemeClr val="tx1">
                    <a:lumMod val="85000"/>
                    <a:lumOff val="15000"/>
                  </a:schemeClr>
                </a:solidFill>
                <a:latin typeface="Raleway" panose="020B0503030101060003" pitchFamily="34" charset="0"/>
                <a:cs typeface="Calibri"/>
              </a:defRPr>
            </a:lvl1pPr>
            <a:lvl2pPr>
              <a:buClr>
                <a:schemeClr val="tx2"/>
              </a:buClr>
              <a:defRPr sz="2500">
                <a:solidFill>
                  <a:srgbClr val="262626"/>
                </a:solidFill>
              </a:defRPr>
            </a:lvl2pPr>
            <a:lvl3pPr marL="1143000" indent="-228600">
              <a:buClr>
                <a:schemeClr val="accent1">
                  <a:lumMod val="75000"/>
                </a:schemeClr>
              </a:buClr>
              <a:buFont typeface="Lucida Grande"/>
              <a:buChar char="–"/>
              <a:defRPr sz="2200">
                <a:solidFill>
                  <a:srgbClr val="262626"/>
                </a:solidFill>
              </a:defRPr>
            </a:lvl3pPr>
            <a:lvl4pPr marL="1600200" indent="-228600">
              <a:buClr>
                <a:schemeClr val="accent1">
                  <a:lumMod val="75000"/>
                </a:schemeClr>
              </a:buClr>
              <a:buFont typeface="Lucida Grande"/>
              <a:buChar char="–"/>
              <a:defRPr sz="1800">
                <a:solidFill>
                  <a:srgbClr val="262626"/>
                </a:solidFill>
              </a:defRPr>
            </a:lvl4pPr>
          </a:lstStyle>
          <a:p>
            <a:pPr lvl="0"/>
            <a:r>
              <a:rPr lang="en-GB"/>
              <a:t>Click to edit Master text styles</a:t>
            </a:r>
          </a:p>
          <a:p>
            <a:pPr lvl="1"/>
            <a:r>
              <a:rPr lang="en-GB"/>
              <a:t>Second level</a:t>
            </a:r>
          </a:p>
        </p:txBody>
      </p:sp>
      <p:pic>
        <p:nvPicPr>
          <p:cNvPr id="3" name="Picture 2">
            <a:extLst>
              <a:ext uri="{FF2B5EF4-FFF2-40B4-BE49-F238E27FC236}">
                <a16:creationId xmlns:a16="http://schemas.microsoft.com/office/drawing/2014/main" id="{C0347DED-A699-11E8-E8EC-8055347F0CA8}"/>
              </a:ext>
            </a:extLst>
          </p:cNvPr>
          <p:cNvPicPr/>
          <p:nvPr userDrawn="1"/>
        </p:nvPicPr>
        <p:blipFill>
          <a:blip r:embed="rId3"/>
          <a:stretch>
            <a:fillRect/>
          </a:stretch>
        </p:blipFill>
        <p:spPr>
          <a:xfrm>
            <a:off x="609602" y="5829301"/>
            <a:ext cx="1800223" cy="899795"/>
          </a:xfrm>
          <a:prstGeom prst="rect">
            <a:avLst/>
          </a:prstGeom>
        </p:spPr>
      </p:pic>
    </p:spTree>
    <p:extLst>
      <p:ext uri="{BB962C8B-B14F-4D97-AF65-F5344CB8AC3E}">
        <p14:creationId xmlns:p14="http://schemas.microsoft.com/office/powerpoint/2010/main" val="24694898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p:cNvSpPr/>
          <p:nvPr userDrawn="1"/>
        </p:nvSpPr>
        <p:spPr>
          <a:xfrm>
            <a:off x="965200" y="1428751"/>
            <a:ext cx="3151717" cy="3998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sp>
        <p:nvSpPr>
          <p:cNvPr id="12" name="Rectangle 11"/>
          <p:cNvSpPr/>
          <p:nvPr userDrawn="1"/>
        </p:nvSpPr>
        <p:spPr>
          <a:xfrm>
            <a:off x="609600" y="455614"/>
            <a:ext cx="10972800" cy="6064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cxnSp>
        <p:nvCxnSpPr>
          <p:cNvPr id="13" name="Straight Connector 12"/>
          <p:cNvCxnSpPr/>
          <p:nvPr userDrawn="1"/>
        </p:nvCxnSpPr>
        <p:spPr>
          <a:xfrm>
            <a:off x="609600" y="5802313"/>
            <a:ext cx="10972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5484" y="1403351"/>
            <a:ext cx="575733"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1"/>
          <p:cNvSpPr>
            <a:spLocks noChangeArrowheads="1"/>
          </p:cNvSpPr>
          <p:nvPr userDrawn="1"/>
        </p:nvSpPr>
        <p:spPr bwMode="auto">
          <a:xfrm>
            <a:off x="1155701" y="1441450"/>
            <a:ext cx="512233"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cy-GB" sz="1500" dirty="0">
                <a:solidFill>
                  <a:schemeClr val="bg1"/>
                </a:solidFill>
                <a:latin typeface="Raleway" panose="020B0503030101060003" pitchFamily="34" charset="0"/>
                <a:cs typeface="Calibri" charset="0"/>
              </a:rPr>
              <a:t>1</a:t>
            </a:r>
            <a:endParaRPr lang="en-US" sz="1500" dirty="0">
              <a:solidFill>
                <a:schemeClr val="bg1"/>
              </a:solidFill>
              <a:latin typeface="Raleway" panose="020B0503030101060003" pitchFamily="34" charset="0"/>
              <a:cs typeface="Calibri" charset="0"/>
            </a:endParaRPr>
          </a:p>
        </p:txBody>
      </p:sp>
      <p:cxnSp>
        <p:nvCxnSpPr>
          <p:cNvPr id="16" name="Straight Connector 15"/>
          <p:cNvCxnSpPr/>
          <p:nvPr userDrawn="1"/>
        </p:nvCxnSpPr>
        <p:spPr>
          <a:xfrm>
            <a:off x="1077385" y="2244725"/>
            <a:ext cx="292311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userDrawn="1"/>
        </p:nvSpPr>
        <p:spPr>
          <a:xfrm>
            <a:off x="4455585" y="1428751"/>
            <a:ext cx="3151716" cy="3998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pic>
        <p:nvPicPr>
          <p:cNvPr id="18"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605867" y="1403351"/>
            <a:ext cx="575733"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15"/>
          <p:cNvSpPr>
            <a:spLocks noChangeArrowheads="1"/>
          </p:cNvSpPr>
          <p:nvPr userDrawn="1"/>
        </p:nvSpPr>
        <p:spPr bwMode="auto">
          <a:xfrm>
            <a:off x="4646085" y="1441450"/>
            <a:ext cx="512233"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cy-GB" sz="1500" dirty="0">
                <a:solidFill>
                  <a:schemeClr val="bg1"/>
                </a:solidFill>
                <a:latin typeface="Raleway" panose="020B0503030101060003" pitchFamily="34" charset="0"/>
                <a:cs typeface="Calibri" charset="0"/>
              </a:rPr>
              <a:t>2</a:t>
            </a:r>
            <a:endParaRPr lang="en-US" sz="1500" dirty="0">
              <a:solidFill>
                <a:schemeClr val="bg1"/>
              </a:solidFill>
              <a:latin typeface="Raleway" panose="020B0503030101060003" pitchFamily="34" charset="0"/>
              <a:cs typeface="Calibri" charset="0"/>
            </a:endParaRPr>
          </a:p>
        </p:txBody>
      </p:sp>
      <p:cxnSp>
        <p:nvCxnSpPr>
          <p:cNvPr id="20" name="Straight Connector 19"/>
          <p:cNvCxnSpPr/>
          <p:nvPr userDrawn="1"/>
        </p:nvCxnSpPr>
        <p:spPr>
          <a:xfrm>
            <a:off x="4567767" y="2244725"/>
            <a:ext cx="2948517"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userDrawn="1"/>
        </p:nvSpPr>
        <p:spPr>
          <a:xfrm>
            <a:off x="7965018" y="1428751"/>
            <a:ext cx="3153833" cy="3998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pic>
        <p:nvPicPr>
          <p:cNvPr id="24" name="Picture 1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7418" y="1403351"/>
            <a:ext cx="575733"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19"/>
          <p:cNvSpPr>
            <a:spLocks noChangeArrowheads="1"/>
          </p:cNvSpPr>
          <p:nvPr userDrawn="1"/>
        </p:nvSpPr>
        <p:spPr bwMode="auto">
          <a:xfrm>
            <a:off x="8157634" y="1441450"/>
            <a:ext cx="512233"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cy-GB" sz="1500" dirty="0">
                <a:solidFill>
                  <a:schemeClr val="bg1"/>
                </a:solidFill>
                <a:latin typeface="Raleway" panose="020B0503030101060003" pitchFamily="34" charset="0"/>
                <a:cs typeface="Calibri" charset="0"/>
              </a:rPr>
              <a:t>3</a:t>
            </a:r>
            <a:endParaRPr lang="en-US" sz="1500" dirty="0">
              <a:solidFill>
                <a:schemeClr val="bg1"/>
              </a:solidFill>
              <a:latin typeface="Raleway" panose="020B0503030101060003" pitchFamily="34" charset="0"/>
              <a:cs typeface="Calibri" charset="0"/>
            </a:endParaRPr>
          </a:p>
        </p:txBody>
      </p:sp>
      <p:cxnSp>
        <p:nvCxnSpPr>
          <p:cNvPr id="26" name="Straight Connector 25"/>
          <p:cNvCxnSpPr/>
          <p:nvPr userDrawn="1"/>
        </p:nvCxnSpPr>
        <p:spPr>
          <a:xfrm>
            <a:off x="8077200" y="2244725"/>
            <a:ext cx="2929467"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29950" y="457319"/>
            <a:ext cx="10593708" cy="603949"/>
          </a:xfrm>
        </p:spPr>
        <p:txBody>
          <a:bodyPr>
            <a:normAutofit/>
          </a:bodyPr>
          <a:lstStyle>
            <a:lvl1pPr algn="l">
              <a:defRPr sz="2500" b="0" i="0">
                <a:solidFill>
                  <a:schemeClr val="bg1"/>
                </a:solidFill>
                <a:latin typeface="Raleway" panose="020B0503030101060003" pitchFamily="34" charset="0"/>
                <a:cs typeface="Calibri Light"/>
              </a:defRPr>
            </a:lvl1pPr>
          </a:lstStyle>
          <a:p>
            <a:r>
              <a:rPr lang="en-GB"/>
              <a:t>Click to edit Master title style</a:t>
            </a:r>
            <a:endParaRPr lang="en-US" dirty="0"/>
          </a:p>
        </p:txBody>
      </p:sp>
      <p:sp>
        <p:nvSpPr>
          <p:cNvPr id="11" name="Content Placeholder 2"/>
          <p:cNvSpPr>
            <a:spLocks noGrp="1"/>
          </p:cNvSpPr>
          <p:nvPr>
            <p:ph idx="13"/>
          </p:nvPr>
        </p:nvSpPr>
        <p:spPr>
          <a:xfrm>
            <a:off x="1080702" y="2307708"/>
            <a:ext cx="2920479" cy="2694163"/>
          </a:xfrm>
        </p:spPr>
        <p:txBody>
          <a:bodyPr>
            <a:normAutofit/>
          </a:bodyPr>
          <a:lstStyle>
            <a:lvl1pPr marL="182563" indent="-182563">
              <a:buClr>
                <a:schemeClr val="tx2"/>
              </a:buClr>
              <a:defRPr sz="1500" b="0" i="0">
                <a:solidFill>
                  <a:schemeClr val="tx1">
                    <a:lumMod val="85000"/>
                    <a:lumOff val="15000"/>
                  </a:schemeClr>
                </a:solidFill>
                <a:latin typeface="Raleway" panose="020B0503030101060003" pitchFamily="34" charset="0"/>
                <a:cs typeface="Calibri Light"/>
              </a:defRPr>
            </a:lvl1pPr>
            <a:lvl2pPr>
              <a:buClr>
                <a:schemeClr val="tx2"/>
              </a:buClr>
              <a:defRPr sz="2500">
                <a:solidFill>
                  <a:srgbClr val="262626"/>
                </a:solidFill>
              </a:defRPr>
            </a:lvl2pPr>
            <a:lvl3pPr marL="1143000" indent="-228600">
              <a:buClr>
                <a:schemeClr val="tx2"/>
              </a:buClr>
              <a:buFont typeface="Lucida Grande"/>
              <a:buChar char="–"/>
              <a:defRPr sz="2200">
                <a:solidFill>
                  <a:srgbClr val="262626"/>
                </a:solidFill>
              </a:defRPr>
            </a:lvl3pPr>
            <a:lvl4pPr marL="1600200" indent="-228600">
              <a:buClr>
                <a:schemeClr val="tx2"/>
              </a:buClr>
              <a:buFont typeface="Lucida Grande"/>
              <a:buChar char="–"/>
              <a:defRPr sz="1800">
                <a:solidFill>
                  <a:srgbClr val="262626"/>
                </a:solidFill>
              </a:defRPr>
            </a:lvl4pPr>
            <a:lvl5pPr>
              <a:buClr>
                <a:schemeClr val="tx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y-GB" dirty="0"/>
          </a:p>
        </p:txBody>
      </p:sp>
      <p:sp>
        <p:nvSpPr>
          <p:cNvPr id="22" name="Content Placeholder 2"/>
          <p:cNvSpPr>
            <a:spLocks noGrp="1"/>
          </p:cNvSpPr>
          <p:nvPr>
            <p:ph idx="15"/>
          </p:nvPr>
        </p:nvSpPr>
        <p:spPr>
          <a:xfrm>
            <a:off x="1080701" y="1846665"/>
            <a:ext cx="2920480" cy="345459"/>
          </a:xfrm>
        </p:spPr>
        <p:txBody>
          <a:bodyPr>
            <a:normAutofit/>
          </a:bodyPr>
          <a:lstStyle>
            <a:lvl1pPr marL="0" indent="0">
              <a:buClr>
                <a:schemeClr val="tx2"/>
              </a:buClr>
              <a:buNone/>
              <a:defRPr sz="1500" b="0" i="0">
                <a:solidFill>
                  <a:schemeClr val="tx1">
                    <a:lumMod val="85000"/>
                    <a:lumOff val="15000"/>
                  </a:schemeClr>
                </a:solidFill>
                <a:latin typeface="Raleway" panose="020B0503030101060003" pitchFamily="34" charset="0"/>
                <a:cs typeface="Calibri"/>
              </a:defRPr>
            </a:lvl1pPr>
            <a:lvl2pPr>
              <a:buClr>
                <a:schemeClr val="tx2"/>
              </a:buClr>
              <a:defRPr sz="2500">
                <a:solidFill>
                  <a:srgbClr val="262626"/>
                </a:solidFill>
              </a:defRPr>
            </a:lvl2pPr>
            <a:lvl3pPr marL="1143000" indent="-228600">
              <a:buClr>
                <a:schemeClr val="accent1">
                  <a:lumMod val="75000"/>
                </a:schemeClr>
              </a:buClr>
              <a:buFont typeface="Lucida Grande"/>
              <a:buChar char="–"/>
              <a:defRPr sz="2200">
                <a:solidFill>
                  <a:srgbClr val="262626"/>
                </a:solidFill>
              </a:defRPr>
            </a:lvl3pPr>
            <a:lvl4pPr marL="1600200" indent="-228600">
              <a:buClr>
                <a:schemeClr val="accent1">
                  <a:lumMod val="75000"/>
                </a:schemeClr>
              </a:buClr>
              <a:buFont typeface="Lucida Grande"/>
              <a:buChar char="–"/>
              <a:defRPr sz="1800">
                <a:solidFill>
                  <a:srgbClr val="262626"/>
                </a:solidFill>
              </a:defRPr>
            </a:lvl4pPr>
          </a:lstStyle>
          <a:p>
            <a:pPr lvl="0"/>
            <a:r>
              <a:rPr lang="en-GB"/>
              <a:t>Click to edit Master text styles</a:t>
            </a:r>
          </a:p>
          <a:p>
            <a:pPr lvl="1"/>
            <a:r>
              <a:rPr lang="en-GB"/>
              <a:t>Second level</a:t>
            </a:r>
          </a:p>
        </p:txBody>
      </p:sp>
      <p:sp>
        <p:nvSpPr>
          <p:cNvPr id="21" name="Content Placeholder 2"/>
          <p:cNvSpPr>
            <a:spLocks noGrp="1"/>
          </p:cNvSpPr>
          <p:nvPr>
            <p:ph idx="16"/>
          </p:nvPr>
        </p:nvSpPr>
        <p:spPr>
          <a:xfrm>
            <a:off x="4571589" y="2307708"/>
            <a:ext cx="2943673" cy="2694163"/>
          </a:xfrm>
        </p:spPr>
        <p:txBody>
          <a:bodyPr>
            <a:normAutofit/>
          </a:bodyPr>
          <a:lstStyle>
            <a:lvl1pPr marL="182563" indent="-182563">
              <a:buClr>
                <a:schemeClr val="tx2"/>
              </a:buClr>
              <a:defRPr sz="1500" b="0" i="0">
                <a:solidFill>
                  <a:schemeClr val="tx1">
                    <a:lumMod val="85000"/>
                    <a:lumOff val="15000"/>
                  </a:schemeClr>
                </a:solidFill>
                <a:latin typeface="Raleway" panose="020B0503030101060003" pitchFamily="34" charset="0"/>
                <a:cs typeface="Calibri Light"/>
              </a:defRPr>
            </a:lvl1pPr>
            <a:lvl2pPr>
              <a:buClr>
                <a:schemeClr val="tx2"/>
              </a:buClr>
              <a:defRPr sz="2500">
                <a:solidFill>
                  <a:srgbClr val="262626"/>
                </a:solidFill>
              </a:defRPr>
            </a:lvl2pPr>
            <a:lvl3pPr marL="1143000" indent="-228600">
              <a:buClr>
                <a:schemeClr val="tx2"/>
              </a:buClr>
              <a:buFont typeface="Lucida Grande"/>
              <a:buChar char="–"/>
              <a:defRPr sz="2200">
                <a:solidFill>
                  <a:srgbClr val="262626"/>
                </a:solidFill>
              </a:defRPr>
            </a:lvl3pPr>
            <a:lvl4pPr marL="1600200" indent="-228600">
              <a:buClr>
                <a:schemeClr val="tx2"/>
              </a:buClr>
              <a:buFont typeface="Lucida Grande"/>
              <a:buChar char="–"/>
              <a:defRPr sz="1800">
                <a:solidFill>
                  <a:srgbClr val="262626"/>
                </a:solidFill>
              </a:defRPr>
            </a:lvl4pPr>
            <a:lvl5pPr>
              <a:buClr>
                <a:schemeClr val="tx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y-GB" dirty="0"/>
          </a:p>
        </p:txBody>
      </p:sp>
      <p:sp>
        <p:nvSpPr>
          <p:cNvPr id="30" name="Content Placeholder 2"/>
          <p:cNvSpPr>
            <a:spLocks noGrp="1"/>
          </p:cNvSpPr>
          <p:nvPr>
            <p:ph idx="17"/>
          </p:nvPr>
        </p:nvSpPr>
        <p:spPr>
          <a:xfrm>
            <a:off x="4571588" y="1846665"/>
            <a:ext cx="2943675" cy="345459"/>
          </a:xfrm>
        </p:spPr>
        <p:txBody>
          <a:bodyPr>
            <a:normAutofit/>
          </a:bodyPr>
          <a:lstStyle>
            <a:lvl1pPr marL="0" indent="0">
              <a:buClr>
                <a:schemeClr val="tx2"/>
              </a:buClr>
              <a:buNone/>
              <a:defRPr sz="1500" b="0" i="0">
                <a:solidFill>
                  <a:schemeClr val="tx1">
                    <a:lumMod val="85000"/>
                    <a:lumOff val="15000"/>
                  </a:schemeClr>
                </a:solidFill>
                <a:latin typeface="Raleway" panose="020B0503030101060003" pitchFamily="34" charset="0"/>
                <a:cs typeface="Calibri"/>
              </a:defRPr>
            </a:lvl1pPr>
            <a:lvl2pPr>
              <a:buClr>
                <a:schemeClr val="tx2"/>
              </a:buClr>
              <a:defRPr sz="2500">
                <a:solidFill>
                  <a:srgbClr val="262626"/>
                </a:solidFill>
              </a:defRPr>
            </a:lvl2pPr>
            <a:lvl3pPr marL="1143000" indent="-228600">
              <a:buClr>
                <a:schemeClr val="accent1">
                  <a:lumMod val="75000"/>
                </a:schemeClr>
              </a:buClr>
              <a:buFont typeface="Lucida Grande"/>
              <a:buChar char="–"/>
              <a:defRPr sz="2200">
                <a:solidFill>
                  <a:srgbClr val="262626"/>
                </a:solidFill>
              </a:defRPr>
            </a:lvl3pPr>
            <a:lvl4pPr marL="1600200" indent="-228600">
              <a:buClr>
                <a:schemeClr val="accent1">
                  <a:lumMod val="75000"/>
                </a:schemeClr>
              </a:buClr>
              <a:buFont typeface="Lucida Grande"/>
              <a:buChar char="–"/>
              <a:defRPr sz="1800">
                <a:solidFill>
                  <a:srgbClr val="262626"/>
                </a:solidFill>
              </a:defRPr>
            </a:lvl4pPr>
          </a:lstStyle>
          <a:p>
            <a:pPr lvl="0"/>
            <a:r>
              <a:rPr lang="en-GB"/>
              <a:t>Click to edit Master text styles</a:t>
            </a:r>
          </a:p>
          <a:p>
            <a:pPr lvl="1"/>
            <a:r>
              <a:rPr lang="en-GB"/>
              <a:t>Second level</a:t>
            </a:r>
          </a:p>
        </p:txBody>
      </p:sp>
      <p:sp>
        <p:nvSpPr>
          <p:cNvPr id="33" name="Content Placeholder 2"/>
          <p:cNvSpPr>
            <a:spLocks noGrp="1"/>
          </p:cNvSpPr>
          <p:nvPr>
            <p:ph idx="18"/>
          </p:nvPr>
        </p:nvSpPr>
        <p:spPr>
          <a:xfrm>
            <a:off x="8082048" y="2307708"/>
            <a:ext cx="2924099" cy="2694163"/>
          </a:xfrm>
        </p:spPr>
        <p:txBody>
          <a:bodyPr>
            <a:normAutofit/>
          </a:bodyPr>
          <a:lstStyle>
            <a:lvl1pPr marL="182563" indent="-182563">
              <a:buClr>
                <a:schemeClr val="tx2"/>
              </a:buClr>
              <a:defRPr sz="1500" b="0" i="0">
                <a:solidFill>
                  <a:schemeClr val="tx1">
                    <a:lumMod val="85000"/>
                    <a:lumOff val="15000"/>
                  </a:schemeClr>
                </a:solidFill>
                <a:latin typeface="Raleway" panose="020B0503030101060003" pitchFamily="34" charset="0"/>
                <a:cs typeface="Calibri Light"/>
              </a:defRPr>
            </a:lvl1pPr>
            <a:lvl2pPr>
              <a:buClr>
                <a:schemeClr val="tx2"/>
              </a:buClr>
              <a:defRPr sz="2500">
                <a:solidFill>
                  <a:srgbClr val="262626"/>
                </a:solidFill>
              </a:defRPr>
            </a:lvl2pPr>
            <a:lvl3pPr marL="1143000" indent="-228600">
              <a:buClr>
                <a:schemeClr val="tx2"/>
              </a:buClr>
              <a:buFont typeface="Lucida Grande"/>
              <a:buChar char="–"/>
              <a:defRPr sz="2200">
                <a:solidFill>
                  <a:srgbClr val="262626"/>
                </a:solidFill>
              </a:defRPr>
            </a:lvl3pPr>
            <a:lvl4pPr marL="1600200" indent="-228600">
              <a:buClr>
                <a:schemeClr val="tx2"/>
              </a:buClr>
              <a:buFont typeface="Lucida Grande"/>
              <a:buChar char="–"/>
              <a:defRPr sz="1800">
                <a:solidFill>
                  <a:srgbClr val="262626"/>
                </a:solidFill>
              </a:defRPr>
            </a:lvl4pPr>
            <a:lvl5pPr>
              <a:buClr>
                <a:schemeClr val="tx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y-GB" dirty="0"/>
          </a:p>
        </p:txBody>
      </p:sp>
      <p:sp>
        <p:nvSpPr>
          <p:cNvPr id="36" name="Content Placeholder 2"/>
          <p:cNvSpPr>
            <a:spLocks noGrp="1"/>
          </p:cNvSpPr>
          <p:nvPr>
            <p:ph idx="19"/>
          </p:nvPr>
        </p:nvSpPr>
        <p:spPr>
          <a:xfrm>
            <a:off x="8082047" y="1846665"/>
            <a:ext cx="2924100" cy="345459"/>
          </a:xfrm>
        </p:spPr>
        <p:txBody>
          <a:bodyPr>
            <a:normAutofit/>
          </a:bodyPr>
          <a:lstStyle>
            <a:lvl1pPr marL="0" indent="0">
              <a:buClr>
                <a:schemeClr val="tx2"/>
              </a:buClr>
              <a:buNone/>
              <a:defRPr sz="1500" b="0" i="0">
                <a:solidFill>
                  <a:schemeClr val="tx1">
                    <a:lumMod val="85000"/>
                    <a:lumOff val="15000"/>
                  </a:schemeClr>
                </a:solidFill>
                <a:latin typeface="Raleway" panose="020B0503030101060003" pitchFamily="34" charset="0"/>
                <a:cs typeface="Calibri"/>
              </a:defRPr>
            </a:lvl1pPr>
            <a:lvl2pPr>
              <a:buClr>
                <a:schemeClr val="tx2"/>
              </a:buClr>
              <a:defRPr sz="2500">
                <a:solidFill>
                  <a:srgbClr val="262626"/>
                </a:solidFill>
              </a:defRPr>
            </a:lvl2pPr>
            <a:lvl3pPr marL="1143000" indent="-228600">
              <a:buClr>
                <a:schemeClr val="accent1">
                  <a:lumMod val="75000"/>
                </a:schemeClr>
              </a:buClr>
              <a:buFont typeface="Lucida Grande"/>
              <a:buChar char="–"/>
              <a:defRPr sz="2200">
                <a:solidFill>
                  <a:srgbClr val="262626"/>
                </a:solidFill>
              </a:defRPr>
            </a:lvl3pPr>
            <a:lvl4pPr marL="1600200" indent="-228600">
              <a:buClr>
                <a:schemeClr val="accent1">
                  <a:lumMod val="75000"/>
                </a:schemeClr>
              </a:buClr>
              <a:buFont typeface="Lucida Grande"/>
              <a:buChar char="–"/>
              <a:defRPr sz="1800">
                <a:solidFill>
                  <a:srgbClr val="262626"/>
                </a:solidFill>
              </a:defRPr>
            </a:lvl4pPr>
          </a:lstStyle>
          <a:p>
            <a:pPr lvl="0"/>
            <a:r>
              <a:rPr lang="en-GB"/>
              <a:t>Click to edit Master text styles</a:t>
            </a:r>
          </a:p>
          <a:p>
            <a:pPr lvl="1"/>
            <a:r>
              <a:rPr lang="en-GB"/>
              <a:t>Second level</a:t>
            </a:r>
          </a:p>
        </p:txBody>
      </p:sp>
      <p:pic>
        <p:nvPicPr>
          <p:cNvPr id="3" name="Picture 2">
            <a:extLst>
              <a:ext uri="{FF2B5EF4-FFF2-40B4-BE49-F238E27FC236}">
                <a16:creationId xmlns:a16="http://schemas.microsoft.com/office/drawing/2014/main" id="{0EAB054F-FACF-2D3F-6CBA-6D4F34C3EDD2}"/>
              </a:ext>
            </a:extLst>
          </p:cNvPr>
          <p:cNvPicPr/>
          <p:nvPr userDrawn="1"/>
        </p:nvPicPr>
        <p:blipFill>
          <a:blip r:embed="rId3"/>
          <a:stretch>
            <a:fillRect/>
          </a:stretch>
        </p:blipFill>
        <p:spPr>
          <a:xfrm>
            <a:off x="609602" y="5829301"/>
            <a:ext cx="1800223" cy="899795"/>
          </a:xfrm>
          <a:prstGeom prst="rect">
            <a:avLst/>
          </a:prstGeom>
        </p:spPr>
      </p:pic>
    </p:spTree>
    <p:extLst>
      <p:ext uri="{BB962C8B-B14F-4D97-AF65-F5344CB8AC3E}">
        <p14:creationId xmlns:p14="http://schemas.microsoft.com/office/powerpoint/2010/main" val="2164662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Rectangle 2"/>
          <p:cNvSpPr/>
          <p:nvPr userDrawn="1"/>
        </p:nvSpPr>
        <p:spPr>
          <a:xfrm>
            <a:off x="965200" y="1428751"/>
            <a:ext cx="3151717" cy="3998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sp>
        <p:nvSpPr>
          <p:cNvPr id="5" name="Rectangle 4"/>
          <p:cNvSpPr/>
          <p:nvPr userDrawn="1"/>
        </p:nvSpPr>
        <p:spPr>
          <a:xfrm>
            <a:off x="609600" y="455614"/>
            <a:ext cx="10972800" cy="6064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cxnSp>
        <p:nvCxnSpPr>
          <p:cNvPr id="6" name="Straight Connector 5"/>
          <p:cNvCxnSpPr/>
          <p:nvPr userDrawn="1"/>
        </p:nvCxnSpPr>
        <p:spPr>
          <a:xfrm>
            <a:off x="609600" y="5802313"/>
            <a:ext cx="10972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1077385" y="1843088"/>
            <a:ext cx="292311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4455585" y="1428751"/>
            <a:ext cx="3151716" cy="3998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cxnSp>
        <p:nvCxnSpPr>
          <p:cNvPr id="9" name="Straight Connector 8"/>
          <p:cNvCxnSpPr/>
          <p:nvPr userDrawn="1"/>
        </p:nvCxnSpPr>
        <p:spPr>
          <a:xfrm>
            <a:off x="4567767" y="1843088"/>
            <a:ext cx="2948517"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7965018" y="1428751"/>
            <a:ext cx="3153833" cy="3998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cxnSp>
        <p:nvCxnSpPr>
          <p:cNvPr id="11" name="Straight Connector 10"/>
          <p:cNvCxnSpPr/>
          <p:nvPr userDrawn="1"/>
        </p:nvCxnSpPr>
        <p:spPr>
          <a:xfrm>
            <a:off x="8077200" y="1843088"/>
            <a:ext cx="2929467"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29950" y="457319"/>
            <a:ext cx="10593708" cy="603949"/>
          </a:xfrm>
        </p:spPr>
        <p:txBody>
          <a:bodyPr>
            <a:normAutofit/>
          </a:bodyPr>
          <a:lstStyle>
            <a:lvl1pPr algn="l">
              <a:defRPr sz="2500" b="0" i="0">
                <a:solidFill>
                  <a:schemeClr val="bg1"/>
                </a:solidFill>
                <a:latin typeface="Raleway" panose="020B0503030101060003" pitchFamily="34" charset="0"/>
                <a:cs typeface="Calibri Light"/>
              </a:defRPr>
            </a:lvl1pPr>
          </a:lstStyle>
          <a:p>
            <a:r>
              <a:rPr lang="en-GB"/>
              <a:t>Click to edit Master title style</a:t>
            </a:r>
            <a:endParaRPr lang="en-US" dirty="0"/>
          </a:p>
        </p:txBody>
      </p:sp>
      <p:pic>
        <p:nvPicPr>
          <p:cNvPr id="4" name="Picture 3">
            <a:extLst>
              <a:ext uri="{FF2B5EF4-FFF2-40B4-BE49-F238E27FC236}">
                <a16:creationId xmlns:a16="http://schemas.microsoft.com/office/drawing/2014/main" id="{659C0AD3-9335-ADF1-3302-FAE8BCC5C17F}"/>
              </a:ext>
            </a:extLst>
          </p:cNvPr>
          <p:cNvPicPr/>
          <p:nvPr userDrawn="1"/>
        </p:nvPicPr>
        <p:blipFill>
          <a:blip r:embed="rId2"/>
          <a:stretch>
            <a:fillRect/>
          </a:stretch>
        </p:blipFill>
        <p:spPr>
          <a:xfrm>
            <a:off x="609602" y="5829301"/>
            <a:ext cx="1800223" cy="899795"/>
          </a:xfrm>
          <a:prstGeom prst="rect">
            <a:avLst/>
          </a:prstGeom>
        </p:spPr>
      </p:pic>
    </p:spTree>
    <p:extLst>
      <p:ext uri="{BB962C8B-B14F-4D97-AF65-F5344CB8AC3E}">
        <p14:creationId xmlns:p14="http://schemas.microsoft.com/office/powerpoint/2010/main" val="778649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p:cNvSpPr/>
          <p:nvPr userDrawn="1"/>
        </p:nvSpPr>
        <p:spPr>
          <a:xfrm>
            <a:off x="609600" y="455614"/>
            <a:ext cx="10972800" cy="6064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cxnSp>
        <p:nvCxnSpPr>
          <p:cNvPr id="5" name="Straight Connector 4"/>
          <p:cNvCxnSpPr/>
          <p:nvPr userDrawn="1"/>
        </p:nvCxnSpPr>
        <p:spPr>
          <a:xfrm>
            <a:off x="609600" y="5802313"/>
            <a:ext cx="10972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29950" y="457319"/>
            <a:ext cx="10593708" cy="603949"/>
          </a:xfrm>
          <a:ln>
            <a:noFill/>
          </a:ln>
        </p:spPr>
        <p:txBody>
          <a:bodyPr>
            <a:normAutofit/>
          </a:bodyPr>
          <a:lstStyle>
            <a:lvl1pPr algn="l">
              <a:defRPr sz="2500" b="0" i="0">
                <a:solidFill>
                  <a:schemeClr val="bg1"/>
                </a:solidFill>
                <a:latin typeface="Raleway" panose="020B0503030101060003" pitchFamily="34" charset="0"/>
                <a:cs typeface="Calibri Light"/>
              </a:defRPr>
            </a:lvl1pPr>
          </a:lstStyle>
          <a:p>
            <a:r>
              <a:rPr lang="en-GB"/>
              <a:t>Click to edit Master title style</a:t>
            </a:r>
            <a:endParaRPr lang="en-US" dirty="0"/>
          </a:p>
        </p:txBody>
      </p:sp>
      <p:pic>
        <p:nvPicPr>
          <p:cNvPr id="3" name="Picture 2">
            <a:extLst>
              <a:ext uri="{FF2B5EF4-FFF2-40B4-BE49-F238E27FC236}">
                <a16:creationId xmlns:a16="http://schemas.microsoft.com/office/drawing/2014/main" id="{0347C4B1-7D3D-C860-5DF1-AE210488583F}"/>
              </a:ext>
            </a:extLst>
          </p:cNvPr>
          <p:cNvPicPr/>
          <p:nvPr userDrawn="1"/>
        </p:nvPicPr>
        <p:blipFill>
          <a:blip r:embed="rId2"/>
          <a:stretch>
            <a:fillRect/>
          </a:stretch>
        </p:blipFill>
        <p:spPr>
          <a:xfrm>
            <a:off x="609602" y="5829301"/>
            <a:ext cx="1800223" cy="899795"/>
          </a:xfrm>
          <a:prstGeom prst="rect">
            <a:avLst/>
          </a:prstGeom>
        </p:spPr>
      </p:pic>
    </p:spTree>
    <p:extLst>
      <p:ext uri="{BB962C8B-B14F-4D97-AF65-F5344CB8AC3E}">
        <p14:creationId xmlns:p14="http://schemas.microsoft.com/office/powerpoint/2010/main" val="576499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3834647096"/>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950" b="1" i="0">
                <a:solidFill>
                  <a:schemeClr val="bg1"/>
                </a:solidFill>
                <a:latin typeface="Gill Sans MT"/>
                <a:cs typeface="Gill Sans M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35178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1" i="0">
                <a:solidFill>
                  <a:schemeClr val="bg1"/>
                </a:solidFill>
                <a:latin typeface="Gill Sans MT"/>
                <a:cs typeface="Gill Sans M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7469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1" i="0">
                <a:solidFill>
                  <a:schemeClr val="bg1"/>
                </a:solidFill>
                <a:latin typeface="Gill Sans MT"/>
                <a:cs typeface="Gill Sans M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377541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1" i="0">
                <a:solidFill>
                  <a:schemeClr val="bg1"/>
                </a:solidFill>
                <a:latin typeface="Gill Sans MT"/>
                <a:cs typeface="Gill Sans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1120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1371600"/>
            <a:ext cx="12192000" cy="2095500"/>
          </a:xfrm>
          <a:prstGeom prst="rect">
            <a:avLst/>
          </a:prstGeom>
        </p:spPr>
      </p:pic>
      <p:pic>
        <p:nvPicPr>
          <p:cNvPr id="17" name="bg object 17"/>
          <p:cNvPicPr/>
          <p:nvPr/>
        </p:nvPicPr>
        <p:blipFill>
          <a:blip r:embed="rId3" cstate="print"/>
          <a:stretch>
            <a:fillRect/>
          </a:stretch>
        </p:blipFill>
        <p:spPr>
          <a:xfrm>
            <a:off x="638907" y="420227"/>
            <a:ext cx="1758461" cy="734008"/>
          </a:xfrm>
          <a:prstGeom prst="rect">
            <a:avLst/>
          </a:prstGeom>
        </p:spPr>
      </p:pic>
      <p:sp>
        <p:nvSpPr>
          <p:cNvPr id="18" name="bg object 18"/>
          <p:cNvSpPr/>
          <p:nvPr/>
        </p:nvSpPr>
        <p:spPr>
          <a:xfrm>
            <a:off x="0" y="3333750"/>
            <a:ext cx="12192000" cy="1524000"/>
          </a:xfrm>
          <a:custGeom>
            <a:avLst/>
            <a:gdLst/>
            <a:ahLst/>
            <a:cxnLst/>
            <a:rect l="l" t="t" r="r" b="b"/>
            <a:pathLst>
              <a:path w="12192000" h="1524000">
                <a:moveTo>
                  <a:pt x="12192000" y="0"/>
                </a:moveTo>
                <a:lnTo>
                  <a:pt x="0" y="0"/>
                </a:lnTo>
                <a:lnTo>
                  <a:pt x="0" y="1524000"/>
                </a:lnTo>
                <a:lnTo>
                  <a:pt x="12192000" y="1524000"/>
                </a:lnTo>
                <a:lnTo>
                  <a:pt x="12192000" y="0"/>
                </a:lnTo>
                <a:close/>
              </a:path>
            </a:pathLst>
          </a:custGeom>
          <a:solidFill>
            <a:srgbClr val="005F92"/>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89723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ectangle 4"/>
          <p:cNvSpPr/>
          <p:nvPr userDrawn="1"/>
        </p:nvSpPr>
        <p:spPr>
          <a:xfrm>
            <a:off x="609600" y="455614"/>
            <a:ext cx="10972800" cy="6064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Raleway" panose="020B0503030101060003" pitchFamily="34" charset="0"/>
            </a:endParaRPr>
          </a:p>
        </p:txBody>
      </p:sp>
      <p:cxnSp>
        <p:nvCxnSpPr>
          <p:cNvPr id="6" name="Straight Connector 5"/>
          <p:cNvCxnSpPr/>
          <p:nvPr userDrawn="1"/>
        </p:nvCxnSpPr>
        <p:spPr>
          <a:xfrm>
            <a:off x="609600" y="5802313"/>
            <a:ext cx="109728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29950" y="457319"/>
            <a:ext cx="10593708" cy="603949"/>
          </a:xfrm>
        </p:spPr>
        <p:txBody>
          <a:bodyPr>
            <a:normAutofit/>
          </a:bodyPr>
          <a:lstStyle>
            <a:lvl1pPr algn="l">
              <a:defRPr sz="2500" b="0" i="0">
                <a:solidFill>
                  <a:schemeClr val="bg1"/>
                </a:solidFill>
                <a:latin typeface="Raleway" panose="020B0503030101060003" pitchFamily="34" charset="0"/>
                <a:cs typeface="Calibri Light"/>
              </a:defRPr>
            </a:lvl1pPr>
          </a:lstStyle>
          <a:p>
            <a:r>
              <a:rPr lang="en-GB"/>
              <a:t>Click to edit Master title style</a:t>
            </a:r>
            <a:endParaRPr lang="en-US" dirty="0"/>
          </a:p>
        </p:txBody>
      </p:sp>
      <p:sp>
        <p:nvSpPr>
          <p:cNvPr id="9" name="Content Placeholder 2"/>
          <p:cNvSpPr>
            <a:spLocks noGrp="1"/>
          </p:cNvSpPr>
          <p:nvPr>
            <p:ph idx="1"/>
          </p:nvPr>
        </p:nvSpPr>
        <p:spPr>
          <a:xfrm>
            <a:off x="841547" y="1316433"/>
            <a:ext cx="10582111" cy="4329157"/>
          </a:xfrm>
        </p:spPr>
        <p:txBody>
          <a:bodyPr/>
          <a:lstStyle>
            <a:lvl1pPr>
              <a:buClr>
                <a:schemeClr val="tx2"/>
              </a:buClr>
              <a:defRPr sz="2500" b="0" i="0">
                <a:solidFill>
                  <a:schemeClr val="tx1">
                    <a:lumMod val="85000"/>
                    <a:lumOff val="15000"/>
                  </a:schemeClr>
                </a:solidFill>
                <a:latin typeface="Raleway" panose="020B0503030101060003" pitchFamily="34" charset="0"/>
                <a:cs typeface="Calibri Light"/>
              </a:defRPr>
            </a:lvl1pPr>
            <a:lvl2pPr>
              <a:buClr>
                <a:schemeClr val="tx2"/>
              </a:buClr>
              <a:defRPr sz="2500" b="0" i="0">
                <a:solidFill>
                  <a:srgbClr val="262626"/>
                </a:solidFill>
                <a:latin typeface="Raleway" panose="020B0503030101060003" pitchFamily="34" charset="0"/>
                <a:cs typeface="Calibri Light"/>
              </a:defRPr>
            </a:lvl2pPr>
            <a:lvl3pPr marL="1143000" indent="-228600">
              <a:buClr>
                <a:schemeClr val="tx2"/>
              </a:buClr>
              <a:buFont typeface="Lucida Grande"/>
              <a:buChar char="–"/>
              <a:defRPr sz="2200" b="0" i="0">
                <a:solidFill>
                  <a:srgbClr val="262626"/>
                </a:solidFill>
                <a:latin typeface="Raleway" panose="020B0503030101060003" pitchFamily="34" charset="0"/>
                <a:cs typeface="Calibri Light"/>
              </a:defRPr>
            </a:lvl3pPr>
            <a:lvl4pPr marL="1371600" indent="0">
              <a:buClr>
                <a:schemeClr val="accent1">
                  <a:lumMod val="75000"/>
                </a:schemeClr>
              </a:buClr>
              <a:buFont typeface="Lucida Grande"/>
              <a:buNone/>
              <a:defRPr sz="1800">
                <a:solidFill>
                  <a:srgbClr val="262626"/>
                </a:solidFill>
              </a:defRPr>
            </a:lvl4pPr>
          </a:lstStyle>
          <a:p>
            <a:pPr lvl="0"/>
            <a:r>
              <a:rPr lang="en-GB"/>
              <a:t>Click to edit Master text styles</a:t>
            </a:r>
          </a:p>
          <a:p>
            <a:pPr lvl="1"/>
            <a:r>
              <a:rPr lang="en-GB"/>
              <a:t>Second level</a:t>
            </a:r>
          </a:p>
          <a:p>
            <a:pPr lvl="2"/>
            <a:r>
              <a:rPr lang="en-GB"/>
              <a:t>Third level</a:t>
            </a:r>
          </a:p>
        </p:txBody>
      </p:sp>
      <p:pic>
        <p:nvPicPr>
          <p:cNvPr id="8" name="Picture 7">
            <a:extLst>
              <a:ext uri="{FF2B5EF4-FFF2-40B4-BE49-F238E27FC236}">
                <a16:creationId xmlns:a16="http://schemas.microsoft.com/office/drawing/2014/main" id="{22301457-75C5-D0DB-74E3-A7316AC34934}"/>
              </a:ext>
            </a:extLst>
          </p:cNvPr>
          <p:cNvPicPr/>
          <p:nvPr userDrawn="1"/>
        </p:nvPicPr>
        <p:blipFill>
          <a:blip r:embed="rId2"/>
          <a:stretch>
            <a:fillRect/>
          </a:stretch>
        </p:blipFill>
        <p:spPr>
          <a:xfrm>
            <a:off x="609602" y="5829301"/>
            <a:ext cx="1800223" cy="899795"/>
          </a:xfrm>
          <a:prstGeom prst="rect">
            <a:avLst/>
          </a:prstGeom>
        </p:spPr>
      </p:pic>
    </p:spTree>
    <p:extLst>
      <p:ext uri="{BB962C8B-B14F-4D97-AF65-F5344CB8AC3E}">
        <p14:creationId xmlns:p14="http://schemas.microsoft.com/office/powerpoint/2010/main" val="101412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19032864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83544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334879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498316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36007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42.xml"/><Relationship Id="rId7"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459467170"/>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Raleway" panose="020B0503030101060003" pitchFamily="34" charset="0"/>
                <a:ea typeface="+mn-ea"/>
                <a:cs typeface="+mn-cs"/>
              </a:defRPr>
            </a:lvl1pPr>
          </a:lstStyle>
          <a:p>
            <a:pPr>
              <a:defRPr/>
            </a:pPr>
            <a:fld id="{8C17B0DF-8CCF-874B-8A92-DFB49A4CBFEC}" type="datetimeFigureOut">
              <a:rPr lang="en-US" smtClean="0"/>
              <a:pPr>
                <a:defRPr/>
              </a:pPr>
              <a:t>7/31/2024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Raleway" panose="020B0503030101060003" pitchFamily="34"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Raleway" panose="020B0503030101060003" pitchFamily="34" charset="0"/>
                <a:ea typeface="+mn-ea"/>
                <a:cs typeface="+mn-cs"/>
              </a:defRPr>
            </a:lvl1pPr>
          </a:lstStyle>
          <a:p>
            <a:pPr>
              <a:defRPr/>
            </a:pPr>
            <a:fld id="{99D00EC4-EA3D-394A-9568-D8ACB53178D1}" type="slidenum">
              <a:rPr lang="en-US" smtClean="0"/>
              <a:pPr>
                <a:defRPr/>
              </a:pPr>
              <a:t>‹#›</a:t>
            </a:fld>
            <a:endParaRPr lang="en-US" dirty="0"/>
          </a:p>
        </p:txBody>
      </p:sp>
    </p:spTree>
    <p:extLst>
      <p:ext uri="{BB962C8B-B14F-4D97-AF65-F5344CB8AC3E}">
        <p14:creationId xmlns:p14="http://schemas.microsoft.com/office/powerpoint/2010/main" val="11525474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Raleway" panose="020B0503030101060003" pitchFamily="34" charset="0"/>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Raleway" panose="020B0503030101060003" pitchFamily="34" charset="0"/>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Raleway" panose="020B0503030101060003" pitchFamily="34" charset="0"/>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Raleway" panose="020B0503030101060003" pitchFamily="34" charset="0"/>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Raleway" panose="020B0503030101060003"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14362" y="5805487"/>
            <a:ext cx="10973435" cy="0"/>
          </a:xfrm>
          <a:custGeom>
            <a:avLst/>
            <a:gdLst/>
            <a:ahLst/>
            <a:cxnLst/>
            <a:rect l="l" t="t" r="r" b="b"/>
            <a:pathLst>
              <a:path w="10973435">
                <a:moveTo>
                  <a:pt x="0" y="0"/>
                </a:moveTo>
                <a:lnTo>
                  <a:pt x="10972863" y="0"/>
                </a:lnTo>
              </a:path>
            </a:pathLst>
          </a:custGeom>
          <a:ln w="25400">
            <a:solidFill>
              <a:srgbClr val="005F91"/>
            </a:solidFill>
          </a:ln>
        </p:spPr>
        <p:txBody>
          <a:bodyPr wrap="square" lIns="0" tIns="0" rIns="0" bIns="0" rtlCol="0"/>
          <a:lstStyle/>
          <a:p>
            <a:endParaRPr/>
          </a:p>
        </p:txBody>
      </p:sp>
      <p:pic>
        <p:nvPicPr>
          <p:cNvPr id="17" name="bg object 17"/>
          <p:cNvPicPr/>
          <p:nvPr/>
        </p:nvPicPr>
        <p:blipFill>
          <a:blip r:embed="rId8" cstate="print"/>
          <a:stretch>
            <a:fillRect/>
          </a:stretch>
        </p:blipFill>
        <p:spPr>
          <a:xfrm>
            <a:off x="794238" y="6004715"/>
            <a:ext cx="1477107" cy="584718"/>
          </a:xfrm>
          <a:prstGeom prst="rect">
            <a:avLst/>
          </a:prstGeom>
        </p:spPr>
      </p:pic>
      <p:sp>
        <p:nvSpPr>
          <p:cNvPr id="2" name="Holder 2"/>
          <p:cNvSpPr>
            <a:spLocks noGrp="1"/>
          </p:cNvSpPr>
          <p:nvPr>
            <p:ph type="title"/>
          </p:nvPr>
        </p:nvSpPr>
        <p:spPr>
          <a:xfrm>
            <a:off x="698817" y="1955799"/>
            <a:ext cx="2627629" cy="632460"/>
          </a:xfrm>
          <a:prstGeom prst="rect">
            <a:avLst/>
          </a:prstGeom>
        </p:spPr>
        <p:txBody>
          <a:bodyPr wrap="square" lIns="0" tIns="0" rIns="0" bIns="0">
            <a:spAutoFit/>
          </a:bodyPr>
          <a:lstStyle>
            <a:lvl1pPr>
              <a:defRPr sz="3950" b="1" i="0">
                <a:solidFill>
                  <a:schemeClr val="bg1"/>
                </a:solidFill>
                <a:latin typeface="Gill Sans MT"/>
                <a:cs typeface="Gill Sans MT"/>
              </a:defRPr>
            </a:lvl1pPr>
          </a:lstStyle>
          <a:p>
            <a:endParaRPr/>
          </a:p>
        </p:txBody>
      </p:sp>
      <p:sp>
        <p:nvSpPr>
          <p:cNvPr id="3" name="Holder 3"/>
          <p:cNvSpPr>
            <a:spLocks noGrp="1"/>
          </p:cNvSpPr>
          <p:nvPr>
            <p:ph type="body" idx="1"/>
          </p:nvPr>
        </p:nvSpPr>
        <p:spPr>
          <a:xfrm>
            <a:off x="6296088" y="1209706"/>
            <a:ext cx="5095875" cy="44380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7/31/2024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897157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4.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4.sv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4.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9.xml"/><Relationship Id="rId7" Type="http://schemas.openxmlformats.org/officeDocument/2006/relationships/hyperlink" Target="https://podcasts.apple.com/us/podcast/episode-7-csddd-analysis-for-business-practitioners/id1679373225?i=1000649594362&amp;itsct=podcast_box_player&amp;itscg=30200&amp;ls=1&amp;theme=auto"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hyperlink" Target="https://podcasts.apple.com/us/podcast/episode-8-csddd-perspectives-from-southeast-asia/id1679373225?i=1000658438196&amp;ign-itscg=30200&amp;ign-itsct=podcast_box_player" TargetMode="External"/><Relationship Id="rId10"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9.xml"/><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2.jpeg"/><Relationship Id="rId2" Type="http://schemas.openxmlformats.org/officeDocument/2006/relationships/slideLayout" Target="../slideLayouts/slideLayout9.xml"/><Relationship Id="rId1" Type="http://schemas.openxmlformats.org/officeDocument/2006/relationships/video" Target="https://player.vimeo.com/video/993378243?h=5d347fc9f7&amp;amp;app_id=122963" TargetMode="Externa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media18.m4a"/><Relationship Id="rId7" Type="http://schemas.openxmlformats.org/officeDocument/2006/relationships/image" Target="../media/image31.png"/><Relationship Id="rId2" Type="http://schemas.microsoft.com/office/2007/relationships/media" Target="../media/media18.m4a"/><Relationship Id="rId1" Type="http://schemas.openxmlformats.org/officeDocument/2006/relationships/video" Target="https://player.vimeo.com/video/725605187?app_id=122963" TargetMode="External"/><Relationship Id="rId6" Type="http://schemas.openxmlformats.org/officeDocument/2006/relationships/hyperlink" Target="https://vimeo.com/725605187" TargetMode="External"/><Relationship Id="rId11" Type="http://schemas.openxmlformats.org/officeDocument/2006/relationships/image" Target="../media/image11.svg"/><Relationship Id="rId5" Type="http://schemas.openxmlformats.org/officeDocument/2006/relationships/image" Target="../media/image9.jpg"/><Relationship Id="rId10" Type="http://schemas.openxmlformats.org/officeDocument/2006/relationships/image" Target="../media/image10.png"/><Relationship Id="rId4" Type="http://schemas.openxmlformats.org/officeDocument/2006/relationships/slideLayout" Target="../slideLayouts/slideLayout9.xml"/><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jpg"/><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1.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4.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6.m4a"/><Relationship Id="rId7" Type="http://schemas.openxmlformats.org/officeDocument/2006/relationships/image" Target="../media/image17.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8.png"/><Relationship Id="rId4" Type="http://schemas.openxmlformats.org/officeDocument/2006/relationships/slideLayout" Target="../slideLayouts/slideLayout32.xml"/><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27.svg"/><Relationship Id="rId3" Type="http://schemas.openxmlformats.org/officeDocument/2006/relationships/audio" Target="../media/media7.m4a"/><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6.png"/><Relationship Id="rId2" Type="http://schemas.microsoft.com/office/2007/relationships/media" Target="../media/media7.m4a"/><Relationship Id="rId16" Type="http://schemas.openxmlformats.org/officeDocument/2006/relationships/image" Target="../media/image14.svg"/><Relationship Id="rId1" Type="http://schemas.openxmlformats.org/officeDocument/2006/relationships/tags" Target="../tags/tag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notesSlide" Target="../notesSlides/notesSlide4.xml"/><Relationship Id="rId1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slideLayout" Target="../slideLayouts/slideLayout32.xml"/><Relationship Id="rId9" Type="http://schemas.openxmlformats.org/officeDocument/2006/relationships/image" Target="../media/image21.svg"/><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32.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 name="Freeform: Shape 50">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9" name="Oval 52">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0" name="Oval 5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71" name="Group 56">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72" name="Freeform: Shape 57">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3" name="Freeform: Shape 58">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4" name="Oval 59">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5" name="Oval 60">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76" name="Rectangle 62">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3" name="Picture Placeholder 12" descr="Logo&#10;&#10;Description automatically generated">
            <a:extLst>
              <a:ext uri="{FF2B5EF4-FFF2-40B4-BE49-F238E27FC236}">
                <a16:creationId xmlns:a16="http://schemas.microsoft.com/office/drawing/2014/main" id="{738AC809-F0A2-4B49-8BBA-AD65703D9EBC}"/>
              </a:ext>
            </a:extLst>
          </p:cNvPr>
          <p:cNvPicPr>
            <a:picLocks noGrp="1" noChangeAspect="1"/>
          </p:cNvPicPr>
          <p:nvPr>
            <p:ph type="pic" sz="quarter" idx="13"/>
          </p:nvPr>
        </p:nvPicPr>
        <p:blipFill rotWithShape="1">
          <a:blip r:embed="rId5"/>
          <a:srcRect l="533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77" name="Rectangle 64">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75598" y="180458"/>
            <a:ext cx="11476972" cy="984885"/>
          </a:xfrm>
        </p:spPr>
        <p:txBody>
          <a:bodyPr vert="horz" wrap="square" lIns="0" tIns="0" rIns="0" bIns="0" rtlCol="0" anchor="ctr" anchorCtr="0">
            <a:normAutofit fontScale="90000"/>
          </a:bodyPr>
          <a:lstStyle/>
          <a:p>
            <a:r>
              <a:rPr lang="en-US" sz="3700" dirty="0">
                <a:latin typeface="Raleway" panose="020B0503030101060003" pitchFamily="34" charset="0"/>
              </a:rPr>
              <a:t>BUSINESS &amp; HUMAN RIGHTS 101 – LEARNING RESOURCE</a:t>
            </a:r>
            <a:br>
              <a:rPr lang="en-US" sz="3700" dirty="0">
                <a:latin typeface="Raleway" panose="020B0503030101060003" pitchFamily="34" charset="0"/>
              </a:rPr>
            </a:br>
            <a:r>
              <a:rPr lang="en-US" sz="2400" dirty="0">
                <a:latin typeface="Raleway" panose="020B0503030101060003" pitchFamily="34" charset="0"/>
              </a:rPr>
              <a:t>CEE&amp;CA Summer Academy on Business and Human Rights 2024</a:t>
            </a:r>
            <a:endParaRPr lang="en-US" sz="3700" dirty="0">
              <a:latin typeface="Raleway" panose="020B0503030101060003" pitchFamily="34" charset="0"/>
            </a:endParaRP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534612" y="5330979"/>
            <a:ext cx="6123397" cy="984885"/>
          </a:xfrm>
        </p:spPr>
        <p:txBody>
          <a:bodyPr vert="horz" wrap="square" lIns="0" tIns="0" rIns="0" bIns="0" rtlCol="0" anchor="ctr">
            <a:normAutofit/>
          </a:bodyPr>
          <a:lstStyle/>
          <a:p>
            <a:pPr marL="0" indent="0">
              <a:lnSpc>
                <a:spcPct val="100000"/>
              </a:lnSpc>
            </a:pPr>
            <a:r>
              <a:rPr lang="en-US" sz="2200" dirty="0">
                <a:solidFill>
                  <a:srgbClr val="006092">
                    <a:alpha val="60000"/>
                  </a:srgbClr>
                </a:solidFill>
              </a:rPr>
              <a:t>The Global Business Initiative on Human Rights</a:t>
            </a:r>
          </a:p>
        </p:txBody>
      </p:sp>
      <p:sp>
        <p:nvSpPr>
          <p:cNvPr id="67" name="Rectangle 66">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6" name="5">
            <a:hlinkClick r:id="" action="ppaction://media"/>
            <a:extLst>
              <a:ext uri="{FF2B5EF4-FFF2-40B4-BE49-F238E27FC236}">
                <a16:creationId xmlns:a16="http://schemas.microsoft.com/office/drawing/2014/main" id="{84BBB8C4-0FF5-4920-ACED-F503980026A7}"/>
              </a:ext>
            </a:extLst>
          </p:cNvPr>
          <p:cNvPicPr>
            <a:picLocks noChangeAspect="1"/>
          </p:cNvPicPr>
          <p:nvPr>
            <a:audioFile r:link="rId1"/>
            <p:extLst>
              <p:ext uri="{DAA4B4D4-6D71-4841-9C94-3DE7FCFB9230}">
                <p14:media xmlns:p14="http://schemas.microsoft.com/office/powerpoint/2010/main" r:embed="rId2">
                  <p14:trim st="2100" end="10059"/>
                  <p14:fade in="1250" out="1250"/>
                </p14:media>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59725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457200"/>
            <a:ext cx="10972800" cy="606384"/>
          </a:xfrm>
          <a:prstGeom prst="rect">
            <a:avLst/>
          </a:prstGeom>
          <a:solidFill>
            <a:srgbClr val="005F91"/>
          </a:solidFill>
        </p:spPr>
        <p:txBody>
          <a:bodyPr vert="horz" wrap="square" lIns="0" tIns="106045" rIns="0" bIns="0" rtlCol="0">
            <a:spAutoFit/>
          </a:bodyPr>
          <a:lstStyle/>
          <a:p>
            <a:pPr marL="311785">
              <a:lnSpc>
                <a:spcPct val="150000"/>
              </a:lnSpc>
              <a:spcBef>
                <a:spcPts val="835"/>
              </a:spcBef>
            </a:pPr>
            <a:r>
              <a:rPr sz="2450" spc="165" dirty="0">
                <a:latin typeface="Raleway" pitchFamily="2" charset="0"/>
                <a:cs typeface="Trebuchet MS"/>
              </a:rPr>
              <a:t>Scope</a:t>
            </a:r>
            <a:endParaRPr sz="2450" dirty="0">
              <a:latin typeface="Raleway" pitchFamily="2" charset="0"/>
              <a:cs typeface="Trebuchet MS"/>
            </a:endParaRPr>
          </a:p>
        </p:txBody>
      </p:sp>
      <p:grpSp>
        <p:nvGrpSpPr>
          <p:cNvPr id="21" name="object 21"/>
          <p:cNvGrpSpPr/>
          <p:nvPr/>
        </p:nvGrpSpPr>
        <p:grpSpPr>
          <a:xfrm>
            <a:off x="690562" y="4860149"/>
            <a:ext cx="10810875" cy="733425"/>
            <a:chOff x="685800" y="4819650"/>
            <a:chExt cx="10810875" cy="733425"/>
          </a:xfrm>
        </p:grpSpPr>
        <p:sp>
          <p:nvSpPr>
            <p:cNvPr id="22" name="object 22"/>
            <p:cNvSpPr/>
            <p:nvPr/>
          </p:nvSpPr>
          <p:spPr>
            <a:xfrm>
              <a:off x="685800" y="4819650"/>
              <a:ext cx="10810875" cy="733425"/>
            </a:xfrm>
            <a:custGeom>
              <a:avLst/>
              <a:gdLst/>
              <a:ahLst/>
              <a:cxnLst/>
              <a:rect l="l" t="t" r="r" b="b"/>
              <a:pathLst>
                <a:path w="10810875" h="733425">
                  <a:moveTo>
                    <a:pt x="10810875" y="0"/>
                  </a:moveTo>
                  <a:lnTo>
                    <a:pt x="0" y="0"/>
                  </a:lnTo>
                  <a:lnTo>
                    <a:pt x="0" y="733425"/>
                  </a:lnTo>
                  <a:lnTo>
                    <a:pt x="10810875" y="733425"/>
                  </a:lnTo>
                  <a:lnTo>
                    <a:pt x="10810875"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8028309" y="4994452"/>
              <a:ext cx="272415" cy="232410"/>
            </a:xfrm>
            <a:custGeom>
              <a:avLst/>
              <a:gdLst/>
              <a:ahLst/>
              <a:cxnLst/>
              <a:rect l="l" t="t" r="r" b="b"/>
              <a:pathLst>
                <a:path w="272415" h="232410">
                  <a:moveTo>
                    <a:pt x="105984" y="0"/>
                  </a:moveTo>
                  <a:lnTo>
                    <a:pt x="65063" y="1269"/>
                  </a:lnTo>
                  <a:lnTo>
                    <a:pt x="10347" y="17779"/>
                  </a:lnTo>
                  <a:lnTo>
                    <a:pt x="0" y="38099"/>
                  </a:lnTo>
                  <a:lnTo>
                    <a:pt x="0" y="71119"/>
                  </a:lnTo>
                  <a:lnTo>
                    <a:pt x="794" y="77469"/>
                  </a:lnTo>
                  <a:lnTo>
                    <a:pt x="3199" y="83819"/>
                  </a:lnTo>
                  <a:lnTo>
                    <a:pt x="7244" y="88899"/>
                  </a:lnTo>
                  <a:lnTo>
                    <a:pt x="12960" y="93979"/>
                  </a:lnTo>
                  <a:lnTo>
                    <a:pt x="12960" y="100329"/>
                  </a:lnTo>
                  <a:lnTo>
                    <a:pt x="7654" y="104139"/>
                  </a:lnTo>
                  <a:lnTo>
                    <a:pt x="3564" y="109219"/>
                  </a:lnTo>
                  <a:lnTo>
                    <a:pt x="931" y="115569"/>
                  </a:lnTo>
                  <a:lnTo>
                    <a:pt x="0" y="123189"/>
                  </a:lnTo>
                  <a:lnTo>
                    <a:pt x="0" y="154939"/>
                  </a:lnTo>
                  <a:lnTo>
                    <a:pt x="35317" y="187959"/>
                  </a:lnTo>
                  <a:lnTo>
                    <a:pt x="75457" y="194309"/>
                  </a:lnTo>
                  <a:lnTo>
                    <a:pt x="90721" y="194310"/>
                  </a:lnTo>
                  <a:lnTo>
                    <a:pt x="92958" y="204470"/>
                  </a:lnTo>
                  <a:lnTo>
                    <a:pt x="126037" y="226060"/>
                  </a:lnTo>
                  <a:lnTo>
                    <a:pt x="166178" y="232410"/>
                  </a:lnTo>
                  <a:lnTo>
                    <a:pt x="207098" y="232410"/>
                  </a:lnTo>
                  <a:lnTo>
                    <a:pt x="237007" y="227330"/>
                  </a:lnTo>
                  <a:lnTo>
                    <a:pt x="261813" y="214630"/>
                  </a:lnTo>
                  <a:lnTo>
                    <a:pt x="262460" y="213360"/>
                  </a:lnTo>
                  <a:lnTo>
                    <a:pt x="162325" y="213360"/>
                  </a:lnTo>
                  <a:lnTo>
                    <a:pt x="162325" y="210820"/>
                  </a:lnTo>
                  <a:lnTo>
                    <a:pt x="149365" y="210820"/>
                  </a:lnTo>
                  <a:lnTo>
                    <a:pt x="140293" y="209550"/>
                  </a:lnTo>
                  <a:lnTo>
                    <a:pt x="136405" y="209550"/>
                  </a:lnTo>
                  <a:lnTo>
                    <a:pt x="136405" y="205740"/>
                  </a:lnTo>
                  <a:lnTo>
                    <a:pt x="123445" y="205740"/>
                  </a:lnTo>
                  <a:lnTo>
                    <a:pt x="115345" y="201930"/>
                  </a:lnTo>
                  <a:lnTo>
                    <a:pt x="110485" y="198120"/>
                  </a:lnTo>
                  <a:lnTo>
                    <a:pt x="110485" y="193040"/>
                  </a:lnTo>
                  <a:lnTo>
                    <a:pt x="240085" y="193040"/>
                  </a:lnTo>
                  <a:lnTo>
                    <a:pt x="249157" y="190500"/>
                  </a:lnTo>
                  <a:lnTo>
                    <a:pt x="253045" y="187960"/>
                  </a:lnTo>
                  <a:lnTo>
                    <a:pt x="272161" y="187960"/>
                  </a:lnTo>
                  <a:lnTo>
                    <a:pt x="272161" y="181610"/>
                  </a:lnTo>
                  <a:lnTo>
                    <a:pt x="157789" y="181610"/>
                  </a:lnTo>
                  <a:lnTo>
                    <a:pt x="149365" y="180340"/>
                  </a:lnTo>
                  <a:lnTo>
                    <a:pt x="149365" y="179070"/>
                  </a:lnTo>
                  <a:lnTo>
                    <a:pt x="136405" y="179070"/>
                  </a:lnTo>
                  <a:lnTo>
                    <a:pt x="127333" y="177800"/>
                  </a:lnTo>
                  <a:lnTo>
                    <a:pt x="123445" y="176530"/>
                  </a:lnTo>
                  <a:lnTo>
                    <a:pt x="123445" y="173990"/>
                  </a:lnTo>
                  <a:lnTo>
                    <a:pt x="71605" y="173989"/>
                  </a:lnTo>
                  <a:lnTo>
                    <a:pt x="71605" y="172719"/>
                  </a:lnTo>
                  <a:lnTo>
                    <a:pt x="58645" y="172719"/>
                  </a:lnTo>
                  <a:lnTo>
                    <a:pt x="49573" y="171449"/>
                  </a:lnTo>
                  <a:lnTo>
                    <a:pt x="45685" y="170179"/>
                  </a:lnTo>
                  <a:lnTo>
                    <a:pt x="45685" y="166369"/>
                  </a:lnTo>
                  <a:lnTo>
                    <a:pt x="32725" y="166369"/>
                  </a:lnTo>
                  <a:lnTo>
                    <a:pt x="24625" y="162559"/>
                  </a:lnTo>
                  <a:lnTo>
                    <a:pt x="19765" y="158749"/>
                  </a:lnTo>
                  <a:lnTo>
                    <a:pt x="19765" y="149859"/>
                  </a:lnTo>
                  <a:lnTo>
                    <a:pt x="269707" y="149860"/>
                  </a:lnTo>
                  <a:lnTo>
                    <a:pt x="269245" y="148590"/>
                  </a:lnTo>
                  <a:lnTo>
                    <a:pt x="168805" y="148590"/>
                  </a:lnTo>
                  <a:lnTo>
                    <a:pt x="140991" y="147320"/>
                  </a:lnTo>
                  <a:lnTo>
                    <a:pt x="118342" y="143510"/>
                  </a:lnTo>
                  <a:lnTo>
                    <a:pt x="103104" y="137160"/>
                  </a:lnTo>
                  <a:lnTo>
                    <a:pt x="71605" y="137159"/>
                  </a:lnTo>
                  <a:lnTo>
                    <a:pt x="62533" y="135889"/>
                  </a:lnTo>
                  <a:lnTo>
                    <a:pt x="58645" y="134619"/>
                  </a:lnTo>
                  <a:lnTo>
                    <a:pt x="58645" y="130809"/>
                  </a:lnTo>
                  <a:lnTo>
                    <a:pt x="45685" y="130809"/>
                  </a:lnTo>
                  <a:lnTo>
                    <a:pt x="37585" y="128269"/>
                  </a:lnTo>
                  <a:lnTo>
                    <a:pt x="32725" y="124459"/>
                  </a:lnTo>
                  <a:lnTo>
                    <a:pt x="32725" y="114299"/>
                  </a:lnTo>
                  <a:lnTo>
                    <a:pt x="125892" y="114300"/>
                  </a:lnTo>
                  <a:lnTo>
                    <a:pt x="140991" y="111760"/>
                  </a:lnTo>
                  <a:lnTo>
                    <a:pt x="168805" y="110490"/>
                  </a:lnTo>
                  <a:lnTo>
                    <a:pt x="251449" y="110490"/>
                  </a:lnTo>
                  <a:lnTo>
                    <a:pt x="250615" y="109220"/>
                  </a:lnTo>
                  <a:lnTo>
                    <a:pt x="210115" y="93980"/>
                  </a:lnTo>
                  <a:lnTo>
                    <a:pt x="194077" y="91440"/>
                  </a:lnTo>
                  <a:lnTo>
                    <a:pt x="194401" y="90170"/>
                  </a:lnTo>
                  <a:lnTo>
                    <a:pt x="71605" y="90169"/>
                  </a:lnTo>
                  <a:lnTo>
                    <a:pt x="71605" y="88899"/>
                  </a:lnTo>
                  <a:lnTo>
                    <a:pt x="58645" y="88899"/>
                  </a:lnTo>
                  <a:lnTo>
                    <a:pt x="49573" y="87629"/>
                  </a:lnTo>
                  <a:lnTo>
                    <a:pt x="45685" y="86359"/>
                  </a:lnTo>
                  <a:lnTo>
                    <a:pt x="45685" y="82549"/>
                  </a:lnTo>
                  <a:lnTo>
                    <a:pt x="32724" y="82549"/>
                  </a:lnTo>
                  <a:lnTo>
                    <a:pt x="24624" y="78739"/>
                  </a:lnTo>
                  <a:lnTo>
                    <a:pt x="19764" y="74929"/>
                  </a:lnTo>
                  <a:lnTo>
                    <a:pt x="19764" y="64769"/>
                  </a:lnTo>
                  <a:lnTo>
                    <a:pt x="181441" y="64770"/>
                  </a:lnTo>
                  <a:lnTo>
                    <a:pt x="181441" y="58420"/>
                  </a:lnTo>
                  <a:lnTo>
                    <a:pt x="91044" y="58420"/>
                  </a:lnTo>
                  <a:lnTo>
                    <a:pt x="40581" y="52069"/>
                  </a:lnTo>
                  <a:lnTo>
                    <a:pt x="19764" y="38099"/>
                  </a:lnTo>
                  <a:lnTo>
                    <a:pt x="25343" y="30479"/>
                  </a:lnTo>
                  <a:lnTo>
                    <a:pt x="40581" y="25399"/>
                  </a:lnTo>
                  <a:lnTo>
                    <a:pt x="63231" y="20319"/>
                  </a:lnTo>
                  <a:lnTo>
                    <a:pt x="91044" y="19050"/>
                  </a:lnTo>
                  <a:lnTo>
                    <a:pt x="172530" y="19050"/>
                  </a:lnTo>
                  <a:lnTo>
                    <a:pt x="161484" y="11430"/>
                  </a:lnTo>
                  <a:lnTo>
                    <a:pt x="146124" y="6350"/>
                  </a:lnTo>
                  <a:lnTo>
                    <a:pt x="133959" y="3810"/>
                  </a:lnTo>
                  <a:lnTo>
                    <a:pt x="120488" y="1270"/>
                  </a:lnTo>
                  <a:lnTo>
                    <a:pt x="105984" y="0"/>
                  </a:lnTo>
                  <a:close/>
                </a:path>
                <a:path w="272415" h="232410">
                  <a:moveTo>
                    <a:pt x="188245" y="200660"/>
                  </a:moveTo>
                  <a:lnTo>
                    <a:pt x="175285" y="200660"/>
                  </a:lnTo>
                  <a:lnTo>
                    <a:pt x="175285" y="213360"/>
                  </a:lnTo>
                  <a:lnTo>
                    <a:pt x="188245" y="213360"/>
                  </a:lnTo>
                  <a:lnTo>
                    <a:pt x="188245" y="200660"/>
                  </a:lnTo>
                  <a:close/>
                </a:path>
                <a:path w="272415" h="232410">
                  <a:moveTo>
                    <a:pt x="214165" y="198120"/>
                  </a:moveTo>
                  <a:lnTo>
                    <a:pt x="136405" y="198120"/>
                  </a:lnTo>
                  <a:lnTo>
                    <a:pt x="140617" y="199390"/>
                  </a:lnTo>
                  <a:lnTo>
                    <a:pt x="201205" y="199390"/>
                  </a:lnTo>
                  <a:lnTo>
                    <a:pt x="201205" y="213360"/>
                  </a:lnTo>
                  <a:lnTo>
                    <a:pt x="262460" y="213360"/>
                  </a:lnTo>
                  <a:lnTo>
                    <a:pt x="263753" y="210820"/>
                  </a:lnTo>
                  <a:lnTo>
                    <a:pt x="214165" y="210820"/>
                  </a:lnTo>
                  <a:lnTo>
                    <a:pt x="214165" y="198120"/>
                  </a:lnTo>
                  <a:close/>
                </a:path>
                <a:path w="272415" h="232410">
                  <a:moveTo>
                    <a:pt x="201205" y="199390"/>
                  </a:moveTo>
                  <a:lnTo>
                    <a:pt x="149365" y="199390"/>
                  </a:lnTo>
                  <a:lnTo>
                    <a:pt x="149365" y="210820"/>
                  </a:lnTo>
                  <a:lnTo>
                    <a:pt x="162325" y="210820"/>
                  </a:lnTo>
                  <a:lnTo>
                    <a:pt x="162325" y="200660"/>
                  </a:lnTo>
                  <a:lnTo>
                    <a:pt x="192133" y="200660"/>
                  </a:lnTo>
                  <a:lnTo>
                    <a:pt x="201205" y="199390"/>
                  </a:lnTo>
                  <a:close/>
                </a:path>
                <a:path w="272415" h="232410">
                  <a:moveTo>
                    <a:pt x="240085" y="196850"/>
                  </a:moveTo>
                  <a:lnTo>
                    <a:pt x="227125" y="196850"/>
                  </a:lnTo>
                  <a:lnTo>
                    <a:pt x="227125" y="209550"/>
                  </a:lnTo>
                  <a:lnTo>
                    <a:pt x="223237" y="209550"/>
                  </a:lnTo>
                  <a:lnTo>
                    <a:pt x="214165" y="210820"/>
                  </a:lnTo>
                  <a:lnTo>
                    <a:pt x="263753" y="210820"/>
                  </a:lnTo>
                  <a:lnTo>
                    <a:pt x="266340" y="205740"/>
                  </a:lnTo>
                  <a:lnTo>
                    <a:pt x="240085" y="205740"/>
                  </a:lnTo>
                  <a:lnTo>
                    <a:pt x="240085" y="196850"/>
                  </a:lnTo>
                  <a:close/>
                </a:path>
                <a:path w="272415" h="232410">
                  <a:moveTo>
                    <a:pt x="240085" y="193040"/>
                  </a:moveTo>
                  <a:lnTo>
                    <a:pt x="110809" y="193040"/>
                  </a:lnTo>
                  <a:lnTo>
                    <a:pt x="111781" y="194310"/>
                  </a:lnTo>
                  <a:lnTo>
                    <a:pt x="113401" y="194310"/>
                  </a:lnTo>
                  <a:lnTo>
                    <a:pt x="116641" y="195580"/>
                  </a:lnTo>
                  <a:lnTo>
                    <a:pt x="119881" y="195580"/>
                  </a:lnTo>
                  <a:lnTo>
                    <a:pt x="123445" y="196850"/>
                  </a:lnTo>
                  <a:lnTo>
                    <a:pt x="123445" y="205740"/>
                  </a:lnTo>
                  <a:lnTo>
                    <a:pt x="136405" y="205740"/>
                  </a:lnTo>
                  <a:lnTo>
                    <a:pt x="136405" y="198120"/>
                  </a:lnTo>
                  <a:lnTo>
                    <a:pt x="218377" y="198120"/>
                  </a:lnTo>
                  <a:lnTo>
                    <a:pt x="222913" y="196850"/>
                  </a:lnTo>
                  <a:lnTo>
                    <a:pt x="240085" y="196850"/>
                  </a:lnTo>
                  <a:lnTo>
                    <a:pt x="240085" y="193040"/>
                  </a:lnTo>
                  <a:close/>
                </a:path>
                <a:path w="272415" h="232410">
                  <a:moveTo>
                    <a:pt x="272161" y="187960"/>
                  </a:moveTo>
                  <a:lnTo>
                    <a:pt x="253045" y="187960"/>
                  </a:lnTo>
                  <a:lnTo>
                    <a:pt x="253045" y="198120"/>
                  </a:lnTo>
                  <a:lnTo>
                    <a:pt x="248185" y="201930"/>
                  </a:lnTo>
                  <a:lnTo>
                    <a:pt x="240085" y="205740"/>
                  </a:lnTo>
                  <a:lnTo>
                    <a:pt x="266340" y="205740"/>
                  </a:lnTo>
                  <a:lnTo>
                    <a:pt x="272161" y="194310"/>
                  </a:lnTo>
                  <a:lnTo>
                    <a:pt x="272161" y="187960"/>
                  </a:lnTo>
                  <a:close/>
                </a:path>
                <a:path w="272415" h="232410">
                  <a:moveTo>
                    <a:pt x="175285" y="167640"/>
                  </a:moveTo>
                  <a:lnTo>
                    <a:pt x="162325" y="167640"/>
                  </a:lnTo>
                  <a:lnTo>
                    <a:pt x="162325" y="181610"/>
                  </a:lnTo>
                  <a:lnTo>
                    <a:pt x="175285" y="181610"/>
                  </a:lnTo>
                  <a:lnTo>
                    <a:pt x="175285" y="167640"/>
                  </a:lnTo>
                  <a:close/>
                </a:path>
                <a:path w="272415" h="232410">
                  <a:moveTo>
                    <a:pt x="201205" y="167640"/>
                  </a:moveTo>
                  <a:lnTo>
                    <a:pt x="188245" y="167640"/>
                  </a:lnTo>
                  <a:lnTo>
                    <a:pt x="188245" y="180340"/>
                  </a:lnTo>
                  <a:lnTo>
                    <a:pt x="179821" y="180340"/>
                  </a:lnTo>
                  <a:lnTo>
                    <a:pt x="175285" y="181610"/>
                  </a:lnTo>
                  <a:lnTo>
                    <a:pt x="272161" y="181610"/>
                  </a:lnTo>
                  <a:lnTo>
                    <a:pt x="272161" y="179070"/>
                  </a:lnTo>
                  <a:lnTo>
                    <a:pt x="201205" y="179070"/>
                  </a:lnTo>
                  <a:lnTo>
                    <a:pt x="201205" y="167640"/>
                  </a:lnTo>
                  <a:close/>
                </a:path>
                <a:path w="272415" h="232410">
                  <a:moveTo>
                    <a:pt x="205417" y="165100"/>
                  </a:moveTo>
                  <a:lnTo>
                    <a:pt x="131869" y="165100"/>
                  </a:lnTo>
                  <a:lnTo>
                    <a:pt x="136405" y="166370"/>
                  </a:lnTo>
                  <a:lnTo>
                    <a:pt x="136405" y="179070"/>
                  </a:lnTo>
                  <a:lnTo>
                    <a:pt x="149365" y="179070"/>
                  </a:lnTo>
                  <a:lnTo>
                    <a:pt x="149365" y="167640"/>
                  </a:lnTo>
                  <a:lnTo>
                    <a:pt x="201205" y="167640"/>
                  </a:lnTo>
                  <a:lnTo>
                    <a:pt x="201205" y="166370"/>
                  </a:lnTo>
                  <a:lnTo>
                    <a:pt x="205417" y="165100"/>
                  </a:lnTo>
                  <a:close/>
                </a:path>
                <a:path w="272415" h="232410">
                  <a:moveTo>
                    <a:pt x="227125" y="163830"/>
                  </a:moveTo>
                  <a:lnTo>
                    <a:pt x="214165" y="163830"/>
                  </a:lnTo>
                  <a:lnTo>
                    <a:pt x="214165" y="176530"/>
                  </a:lnTo>
                  <a:lnTo>
                    <a:pt x="210277" y="177800"/>
                  </a:lnTo>
                  <a:lnTo>
                    <a:pt x="201205" y="179070"/>
                  </a:lnTo>
                  <a:lnTo>
                    <a:pt x="272161" y="179070"/>
                  </a:lnTo>
                  <a:lnTo>
                    <a:pt x="272161" y="172720"/>
                  </a:lnTo>
                  <a:lnTo>
                    <a:pt x="227125" y="172720"/>
                  </a:lnTo>
                  <a:lnTo>
                    <a:pt x="227125" y="163830"/>
                  </a:lnTo>
                  <a:close/>
                </a:path>
                <a:path w="272415" h="232410">
                  <a:moveTo>
                    <a:pt x="97525" y="161290"/>
                  </a:moveTo>
                  <a:lnTo>
                    <a:pt x="78085" y="161289"/>
                  </a:lnTo>
                  <a:lnTo>
                    <a:pt x="78085" y="166369"/>
                  </a:lnTo>
                  <a:lnTo>
                    <a:pt x="79057" y="171449"/>
                  </a:lnTo>
                  <a:lnTo>
                    <a:pt x="81325" y="173990"/>
                  </a:lnTo>
                  <a:lnTo>
                    <a:pt x="123445" y="173990"/>
                  </a:lnTo>
                  <a:lnTo>
                    <a:pt x="123445" y="172720"/>
                  </a:lnTo>
                  <a:lnTo>
                    <a:pt x="110485" y="172720"/>
                  </a:lnTo>
                  <a:lnTo>
                    <a:pt x="102385" y="168910"/>
                  </a:lnTo>
                  <a:lnTo>
                    <a:pt x="97525" y="165100"/>
                  </a:lnTo>
                  <a:lnTo>
                    <a:pt x="97525" y="161290"/>
                  </a:lnTo>
                  <a:close/>
                </a:path>
                <a:path w="272415" h="232410">
                  <a:moveTo>
                    <a:pt x="97525" y="157480"/>
                  </a:moveTo>
                  <a:lnTo>
                    <a:pt x="45685" y="157479"/>
                  </a:lnTo>
                  <a:lnTo>
                    <a:pt x="49897" y="158749"/>
                  </a:lnTo>
                  <a:lnTo>
                    <a:pt x="54109" y="158749"/>
                  </a:lnTo>
                  <a:lnTo>
                    <a:pt x="58645" y="160019"/>
                  </a:lnTo>
                  <a:lnTo>
                    <a:pt x="58645" y="172719"/>
                  </a:lnTo>
                  <a:lnTo>
                    <a:pt x="71605" y="172719"/>
                  </a:lnTo>
                  <a:lnTo>
                    <a:pt x="71605" y="161289"/>
                  </a:lnTo>
                  <a:lnTo>
                    <a:pt x="97525" y="161290"/>
                  </a:lnTo>
                  <a:lnTo>
                    <a:pt x="97525" y="157480"/>
                  </a:lnTo>
                  <a:close/>
                </a:path>
                <a:path w="272415" h="232410">
                  <a:moveTo>
                    <a:pt x="240085" y="156210"/>
                  </a:moveTo>
                  <a:lnTo>
                    <a:pt x="97525" y="156210"/>
                  </a:lnTo>
                  <a:lnTo>
                    <a:pt x="101413" y="157480"/>
                  </a:lnTo>
                  <a:lnTo>
                    <a:pt x="105625" y="160020"/>
                  </a:lnTo>
                  <a:lnTo>
                    <a:pt x="110485" y="161290"/>
                  </a:lnTo>
                  <a:lnTo>
                    <a:pt x="110485" y="172720"/>
                  </a:lnTo>
                  <a:lnTo>
                    <a:pt x="123445" y="172720"/>
                  </a:lnTo>
                  <a:lnTo>
                    <a:pt x="123445" y="163830"/>
                  </a:lnTo>
                  <a:lnTo>
                    <a:pt x="227125" y="163830"/>
                  </a:lnTo>
                  <a:lnTo>
                    <a:pt x="227125" y="161290"/>
                  </a:lnTo>
                  <a:lnTo>
                    <a:pt x="231661" y="160020"/>
                  </a:lnTo>
                  <a:lnTo>
                    <a:pt x="236197" y="157480"/>
                  </a:lnTo>
                  <a:lnTo>
                    <a:pt x="240085" y="156210"/>
                  </a:lnTo>
                  <a:close/>
                </a:path>
                <a:path w="272415" h="232410">
                  <a:moveTo>
                    <a:pt x="271675" y="156210"/>
                  </a:moveTo>
                  <a:lnTo>
                    <a:pt x="240085" y="156210"/>
                  </a:lnTo>
                  <a:lnTo>
                    <a:pt x="240085" y="166370"/>
                  </a:lnTo>
                  <a:lnTo>
                    <a:pt x="235225" y="170180"/>
                  </a:lnTo>
                  <a:lnTo>
                    <a:pt x="227125" y="172720"/>
                  </a:lnTo>
                  <a:lnTo>
                    <a:pt x="272161" y="172720"/>
                  </a:lnTo>
                  <a:lnTo>
                    <a:pt x="272039" y="160020"/>
                  </a:lnTo>
                  <a:lnTo>
                    <a:pt x="271675" y="156210"/>
                  </a:lnTo>
                  <a:close/>
                </a:path>
                <a:path w="272415" h="232410">
                  <a:moveTo>
                    <a:pt x="269707" y="149860"/>
                  </a:moveTo>
                  <a:lnTo>
                    <a:pt x="19765" y="149859"/>
                  </a:lnTo>
                  <a:lnTo>
                    <a:pt x="23653" y="151129"/>
                  </a:lnTo>
                  <a:lnTo>
                    <a:pt x="27865" y="152399"/>
                  </a:lnTo>
                  <a:lnTo>
                    <a:pt x="32725" y="154939"/>
                  </a:lnTo>
                  <a:lnTo>
                    <a:pt x="32725" y="166369"/>
                  </a:lnTo>
                  <a:lnTo>
                    <a:pt x="45685" y="166369"/>
                  </a:lnTo>
                  <a:lnTo>
                    <a:pt x="45685" y="157479"/>
                  </a:lnTo>
                  <a:lnTo>
                    <a:pt x="97525" y="157480"/>
                  </a:lnTo>
                  <a:lnTo>
                    <a:pt x="97525" y="156210"/>
                  </a:lnTo>
                  <a:lnTo>
                    <a:pt x="271675" y="156210"/>
                  </a:lnTo>
                  <a:lnTo>
                    <a:pt x="271553" y="154940"/>
                  </a:lnTo>
                  <a:lnTo>
                    <a:pt x="269707" y="149860"/>
                  </a:lnTo>
                  <a:close/>
                </a:path>
                <a:path w="272415" h="232410">
                  <a:moveTo>
                    <a:pt x="214165" y="163830"/>
                  </a:moveTo>
                  <a:lnTo>
                    <a:pt x="123445" y="163830"/>
                  </a:lnTo>
                  <a:lnTo>
                    <a:pt x="127657" y="165100"/>
                  </a:lnTo>
                  <a:lnTo>
                    <a:pt x="209953" y="165100"/>
                  </a:lnTo>
                  <a:lnTo>
                    <a:pt x="214165" y="163830"/>
                  </a:lnTo>
                  <a:close/>
                </a:path>
                <a:path w="272415" h="232410">
                  <a:moveTo>
                    <a:pt x="251449" y="110490"/>
                  </a:moveTo>
                  <a:lnTo>
                    <a:pt x="168805" y="110490"/>
                  </a:lnTo>
                  <a:lnTo>
                    <a:pt x="196618" y="111760"/>
                  </a:lnTo>
                  <a:lnTo>
                    <a:pt x="219268" y="115570"/>
                  </a:lnTo>
                  <a:lnTo>
                    <a:pt x="234506" y="121920"/>
                  </a:lnTo>
                  <a:lnTo>
                    <a:pt x="240085" y="129540"/>
                  </a:lnTo>
                  <a:lnTo>
                    <a:pt x="234506" y="137160"/>
                  </a:lnTo>
                  <a:lnTo>
                    <a:pt x="219268" y="143510"/>
                  </a:lnTo>
                  <a:lnTo>
                    <a:pt x="196618" y="147320"/>
                  </a:lnTo>
                  <a:lnTo>
                    <a:pt x="168805" y="148590"/>
                  </a:lnTo>
                  <a:lnTo>
                    <a:pt x="269245" y="148590"/>
                  </a:lnTo>
                  <a:lnTo>
                    <a:pt x="265235" y="143510"/>
                  </a:lnTo>
                  <a:lnTo>
                    <a:pt x="259525" y="139700"/>
                  </a:lnTo>
                  <a:lnTo>
                    <a:pt x="259525" y="129540"/>
                  </a:lnTo>
                  <a:lnTo>
                    <a:pt x="257287" y="119380"/>
                  </a:lnTo>
                  <a:lnTo>
                    <a:pt x="251449" y="110490"/>
                  </a:lnTo>
                  <a:close/>
                </a:path>
                <a:path w="272415" h="232410">
                  <a:moveTo>
                    <a:pt x="103104" y="121920"/>
                  </a:moveTo>
                  <a:lnTo>
                    <a:pt x="58645" y="121919"/>
                  </a:lnTo>
                  <a:lnTo>
                    <a:pt x="67069" y="124459"/>
                  </a:lnTo>
                  <a:lnTo>
                    <a:pt x="71605" y="124459"/>
                  </a:lnTo>
                  <a:lnTo>
                    <a:pt x="71605" y="137159"/>
                  </a:lnTo>
                  <a:lnTo>
                    <a:pt x="103104" y="137160"/>
                  </a:lnTo>
                  <a:lnTo>
                    <a:pt x="97525" y="129540"/>
                  </a:lnTo>
                  <a:lnTo>
                    <a:pt x="103104" y="121920"/>
                  </a:lnTo>
                  <a:close/>
                </a:path>
                <a:path w="272415" h="232410">
                  <a:moveTo>
                    <a:pt x="125892" y="114300"/>
                  </a:moveTo>
                  <a:lnTo>
                    <a:pt x="32725" y="114299"/>
                  </a:lnTo>
                  <a:lnTo>
                    <a:pt x="36613" y="115569"/>
                  </a:lnTo>
                  <a:lnTo>
                    <a:pt x="40825" y="116839"/>
                  </a:lnTo>
                  <a:lnTo>
                    <a:pt x="45685" y="118109"/>
                  </a:lnTo>
                  <a:lnTo>
                    <a:pt x="45685" y="130809"/>
                  </a:lnTo>
                  <a:lnTo>
                    <a:pt x="58645" y="130809"/>
                  </a:lnTo>
                  <a:lnTo>
                    <a:pt x="58645" y="121919"/>
                  </a:lnTo>
                  <a:lnTo>
                    <a:pt x="103104" y="121920"/>
                  </a:lnTo>
                  <a:lnTo>
                    <a:pt x="118342" y="115570"/>
                  </a:lnTo>
                  <a:lnTo>
                    <a:pt x="125892" y="114300"/>
                  </a:lnTo>
                  <a:close/>
                </a:path>
                <a:path w="272415" h="232410">
                  <a:moveTo>
                    <a:pt x="97525" y="77470"/>
                  </a:moveTo>
                  <a:lnTo>
                    <a:pt x="84565" y="77469"/>
                  </a:lnTo>
                  <a:lnTo>
                    <a:pt x="84565" y="90169"/>
                  </a:lnTo>
                  <a:lnTo>
                    <a:pt x="97525" y="90170"/>
                  </a:lnTo>
                  <a:lnTo>
                    <a:pt x="97525" y="77470"/>
                  </a:lnTo>
                  <a:close/>
                </a:path>
                <a:path w="272415" h="232410">
                  <a:moveTo>
                    <a:pt x="123445" y="77470"/>
                  </a:moveTo>
                  <a:lnTo>
                    <a:pt x="110485" y="77470"/>
                  </a:lnTo>
                  <a:lnTo>
                    <a:pt x="110485" y="90170"/>
                  </a:lnTo>
                  <a:lnTo>
                    <a:pt x="194401" y="90170"/>
                  </a:lnTo>
                  <a:lnTo>
                    <a:pt x="194401" y="87630"/>
                  </a:lnTo>
                  <a:lnTo>
                    <a:pt x="123445" y="87630"/>
                  </a:lnTo>
                  <a:lnTo>
                    <a:pt x="123445" y="77470"/>
                  </a:lnTo>
                  <a:close/>
                </a:path>
                <a:path w="272415" h="232410">
                  <a:moveTo>
                    <a:pt x="132193" y="73660"/>
                  </a:moveTo>
                  <a:lnTo>
                    <a:pt x="45684" y="73659"/>
                  </a:lnTo>
                  <a:lnTo>
                    <a:pt x="54108" y="74929"/>
                  </a:lnTo>
                  <a:lnTo>
                    <a:pt x="58645" y="76199"/>
                  </a:lnTo>
                  <a:lnTo>
                    <a:pt x="58645" y="88899"/>
                  </a:lnTo>
                  <a:lnTo>
                    <a:pt x="71605" y="88899"/>
                  </a:lnTo>
                  <a:lnTo>
                    <a:pt x="71605" y="77469"/>
                  </a:lnTo>
                  <a:lnTo>
                    <a:pt x="123445" y="77470"/>
                  </a:lnTo>
                  <a:lnTo>
                    <a:pt x="123445" y="76200"/>
                  </a:lnTo>
                  <a:lnTo>
                    <a:pt x="127657" y="74930"/>
                  </a:lnTo>
                  <a:lnTo>
                    <a:pt x="132193" y="73660"/>
                  </a:lnTo>
                  <a:close/>
                </a:path>
                <a:path w="272415" h="232410">
                  <a:moveTo>
                    <a:pt x="149365" y="73660"/>
                  </a:moveTo>
                  <a:lnTo>
                    <a:pt x="136405" y="73660"/>
                  </a:lnTo>
                  <a:lnTo>
                    <a:pt x="136405" y="86360"/>
                  </a:lnTo>
                  <a:lnTo>
                    <a:pt x="132517" y="86360"/>
                  </a:lnTo>
                  <a:lnTo>
                    <a:pt x="123445" y="87630"/>
                  </a:lnTo>
                  <a:lnTo>
                    <a:pt x="194401" y="87630"/>
                  </a:lnTo>
                  <a:lnTo>
                    <a:pt x="193765" y="82550"/>
                  </a:lnTo>
                  <a:lnTo>
                    <a:pt x="149365" y="82550"/>
                  </a:lnTo>
                  <a:lnTo>
                    <a:pt x="149365" y="73660"/>
                  </a:lnTo>
                  <a:close/>
                </a:path>
                <a:path w="272415" h="232410">
                  <a:moveTo>
                    <a:pt x="162325" y="64770"/>
                  </a:moveTo>
                  <a:lnTo>
                    <a:pt x="19764" y="64769"/>
                  </a:lnTo>
                  <a:lnTo>
                    <a:pt x="23652" y="67309"/>
                  </a:lnTo>
                  <a:lnTo>
                    <a:pt x="27864" y="68579"/>
                  </a:lnTo>
                  <a:lnTo>
                    <a:pt x="32724" y="69849"/>
                  </a:lnTo>
                  <a:lnTo>
                    <a:pt x="32724" y="82549"/>
                  </a:lnTo>
                  <a:lnTo>
                    <a:pt x="45685" y="82549"/>
                  </a:lnTo>
                  <a:lnTo>
                    <a:pt x="45684" y="73659"/>
                  </a:lnTo>
                  <a:lnTo>
                    <a:pt x="149365" y="73660"/>
                  </a:lnTo>
                  <a:lnTo>
                    <a:pt x="149365" y="69850"/>
                  </a:lnTo>
                  <a:lnTo>
                    <a:pt x="158437" y="67310"/>
                  </a:lnTo>
                  <a:lnTo>
                    <a:pt x="162325" y="64770"/>
                  </a:lnTo>
                  <a:close/>
                </a:path>
                <a:path w="272415" h="232410">
                  <a:moveTo>
                    <a:pt x="181441" y="64770"/>
                  </a:moveTo>
                  <a:lnTo>
                    <a:pt x="162325" y="64770"/>
                  </a:lnTo>
                  <a:lnTo>
                    <a:pt x="162325" y="74930"/>
                  </a:lnTo>
                  <a:lnTo>
                    <a:pt x="157465" y="78740"/>
                  </a:lnTo>
                  <a:lnTo>
                    <a:pt x="149365" y="82550"/>
                  </a:lnTo>
                  <a:lnTo>
                    <a:pt x="193765" y="82550"/>
                  </a:lnTo>
                  <a:lnTo>
                    <a:pt x="193606" y="81280"/>
                  </a:lnTo>
                  <a:lnTo>
                    <a:pt x="191201" y="74930"/>
                  </a:lnTo>
                  <a:lnTo>
                    <a:pt x="187156" y="69850"/>
                  </a:lnTo>
                  <a:lnTo>
                    <a:pt x="181441" y="64770"/>
                  </a:lnTo>
                  <a:close/>
                </a:path>
                <a:path w="272415" h="232410">
                  <a:moveTo>
                    <a:pt x="172530" y="19050"/>
                  </a:moveTo>
                  <a:lnTo>
                    <a:pt x="91044" y="19050"/>
                  </a:lnTo>
                  <a:lnTo>
                    <a:pt x="118858" y="20320"/>
                  </a:lnTo>
                  <a:lnTo>
                    <a:pt x="141507" y="25400"/>
                  </a:lnTo>
                  <a:lnTo>
                    <a:pt x="156746" y="30480"/>
                  </a:lnTo>
                  <a:lnTo>
                    <a:pt x="162325" y="38100"/>
                  </a:lnTo>
                  <a:lnTo>
                    <a:pt x="156746" y="45720"/>
                  </a:lnTo>
                  <a:lnTo>
                    <a:pt x="141508" y="52070"/>
                  </a:lnTo>
                  <a:lnTo>
                    <a:pt x="118858" y="57150"/>
                  </a:lnTo>
                  <a:lnTo>
                    <a:pt x="91044" y="58420"/>
                  </a:lnTo>
                  <a:lnTo>
                    <a:pt x="181441" y="58420"/>
                  </a:lnTo>
                  <a:lnTo>
                    <a:pt x="181441" y="38100"/>
                  </a:lnTo>
                  <a:lnTo>
                    <a:pt x="179203" y="27940"/>
                  </a:lnTo>
                  <a:lnTo>
                    <a:pt x="172530" y="19050"/>
                  </a:lnTo>
                  <a:close/>
                </a:path>
              </a:pathLst>
            </a:custGeom>
            <a:solidFill>
              <a:srgbClr val="CE7B1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8" name="object 28"/>
          <p:cNvSpPr txBox="1"/>
          <p:nvPr/>
        </p:nvSpPr>
        <p:spPr>
          <a:xfrm>
            <a:off x="8518399" y="4860149"/>
            <a:ext cx="2770124" cy="876522"/>
          </a:xfrm>
          <a:prstGeom prst="rect">
            <a:avLst/>
          </a:prstGeom>
        </p:spPr>
        <p:txBody>
          <a:bodyPr vert="horz" wrap="square" lIns="0" tIns="15875" rIns="0" bIns="0" rtlCol="0">
            <a:spAutoFit/>
          </a:bodyPr>
          <a:lstStyle/>
          <a:p>
            <a:pPr marL="0" marR="0" lvl="0" indent="0" defTabSz="914400" eaLnBrk="1" fontAlgn="auto" latinLnBrk="0" hangingPunct="1">
              <a:lnSpc>
                <a:spcPts val="1664"/>
              </a:lnSpc>
              <a:spcBef>
                <a:spcPts val="12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Raleway" pitchFamily="2" charset="0"/>
                <a:cs typeface="Trebuchet MS"/>
              </a:rPr>
              <a:t>Financial</a:t>
            </a:r>
            <a:r>
              <a:rPr kumimoji="0" sz="1600" b="0" i="0" u="none" strike="noStrike" kern="0" cap="none" spc="-20" normalizeH="0" baseline="0" noProof="0" dirty="0">
                <a:ln>
                  <a:noFill/>
                </a:ln>
                <a:solidFill>
                  <a:sysClr val="windowText" lastClr="000000"/>
                </a:solidFill>
                <a:effectLst/>
                <a:uLnTx/>
                <a:uFillTx/>
                <a:latin typeface="Raleway" pitchFamily="2" charset="0"/>
                <a:cs typeface="Trebuchet MS"/>
              </a:rPr>
              <a:t> </a:t>
            </a:r>
            <a:r>
              <a:rPr kumimoji="0" sz="1600" b="0" i="0" u="none" strike="noStrike" kern="0" cap="none" spc="0" normalizeH="0" baseline="0" noProof="0" dirty="0">
                <a:ln>
                  <a:noFill/>
                </a:ln>
                <a:solidFill>
                  <a:sysClr val="windowText" lastClr="000000"/>
                </a:solidFill>
                <a:effectLst/>
                <a:uLnTx/>
                <a:uFillTx/>
                <a:latin typeface="Raleway" pitchFamily="2" charset="0"/>
                <a:cs typeface="Trebuchet MS"/>
              </a:rPr>
              <a:t>sector</a:t>
            </a:r>
            <a:r>
              <a:rPr kumimoji="0" sz="1600" b="0" i="0" u="none" strike="noStrike" kern="0" cap="none" spc="25" normalizeH="0" baseline="0" noProof="0" dirty="0">
                <a:ln>
                  <a:noFill/>
                </a:ln>
                <a:solidFill>
                  <a:sysClr val="windowText" lastClr="000000"/>
                </a:solidFill>
                <a:effectLst/>
                <a:uLnTx/>
                <a:uFillTx/>
                <a:latin typeface="Raleway" pitchFamily="2" charset="0"/>
                <a:cs typeface="Trebuchet MS"/>
              </a:rPr>
              <a:t> </a:t>
            </a:r>
            <a:r>
              <a:rPr kumimoji="0" sz="1600" b="0" i="0" u="none" strike="noStrike" kern="0" cap="none" spc="0" normalizeH="0" baseline="0" noProof="0" dirty="0">
                <a:ln>
                  <a:noFill/>
                </a:ln>
                <a:solidFill>
                  <a:sysClr val="windowText" lastClr="000000"/>
                </a:solidFill>
                <a:effectLst/>
                <a:uLnTx/>
                <a:uFillTx/>
                <a:latin typeface="Raleway" pitchFamily="2" charset="0"/>
                <a:cs typeface="Trebuchet MS"/>
              </a:rPr>
              <a:t>is</a:t>
            </a:r>
            <a:r>
              <a:rPr kumimoji="0" sz="1600" b="0" i="0" u="none" strike="noStrike" kern="0" cap="none" spc="-20" normalizeH="0" baseline="0" noProof="0" dirty="0">
                <a:ln>
                  <a:noFill/>
                </a:ln>
                <a:solidFill>
                  <a:sysClr val="windowText" lastClr="000000"/>
                </a:solidFill>
                <a:effectLst/>
                <a:uLnTx/>
                <a:uFillTx/>
                <a:latin typeface="Raleway" pitchFamily="2" charset="0"/>
                <a:cs typeface="Trebuchet MS"/>
              </a:rPr>
              <a:t> </a:t>
            </a:r>
            <a:r>
              <a:rPr kumimoji="0" sz="1600" b="0" i="0" u="none" strike="noStrike" kern="0" cap="none" spc="55" normalizeH="0" baseline="0" noProof="0" dirty="0">
                <a:ln>
                  <a:noFill/>
                </a:ln>
                <a:solidFill>
                  <a:sysClr val="windowText" lastClr="000000"/>
                </a:solidFill>
                <a:effectLst/>
                <a:uLnTx/>
                <a:uFillTx/>
                <a:latin typeface="Raleway" pitchFamily="2" charset="0"/>
                <a:cs typeface="Trebuchet MS"/>
              </a:rPr>
              <a:t>excluded</a:t>
            </a:r>
            <a:r>
              <a:rPr kumimoji="0" lang="en-US" sz="1600" b="0" i="0" u="none" strike="noStrike" kern="0" cap="none" spc="-45" normalizeH="0" baseline="0" noProof="0" dirty="0">
                <a:ln>
                  <a:noFill/>
                </a:ln>
                <a:solidFill>
                  <a:sysClr val="windowText" lastClr="000000"/>
                </a:solidFill>
                <a:effectLst/>
                <a:uLnTx/>
                <a:uFillTx/>
                <a:latin typeface="Raleway" pitchFamily="2" charset="0"/>
                <a:cs typeface="Trebuchet MS"/>
              </a:rPr>
              <a:t>. May be reviewed at a later date.</a:t>
            </a:r>
            <a:endParaRPr kumimoji="0" sz="1600" b="0" i="0" u="none" strike="noStrike" kern="0" cap="none" spc="0" normalizeH="0" baseline="0" noProof="0" dirty="0">
              <a:ln>
                <a:noFill/>
              </a:ln>
              <a:solidFill>
                <a:sysClr val="windowText" lastClr="000000"/>
              </a:solidFill>
              <a:effectLst/>
              <a:uLnTx/>
              <a:uFillTx/>
              <a:latin typeface="Raleway" pitchFamily="2" charset="0"/>
              <a:cs typeface="Trebuchet MS"/>
            </a:endParaRPr>
          </a:p>
          <a:p>
            <a:pPr marL="0" marR="0" lvl="0" indent="0" defTabSz="914400" eaLnBrk="1" fontAlgn="auto" latinLnBrk="0" hangingPunct="1">
              <a:lnSpc>
                <a:spcPts val="1664"/>
              </a:lnSpc>
              <a:spcBef>
                <a:spcPts val="0"/>
              </a:spcBef>
              <a:spcAft>
                <a:spcPts val="0"/>
              </a:spcAft>
              <a:buClrTx/>
              <a:buSzTx/>
              <a:buFontTx/>
              <a:buNone/>
              <a:tabLst/>
              <a:defRPr/>
            </a:pPr>
            <a:r>
              <a:rPr kumimoji="0" sz="1400" b="0" i="0" u="none" strike="noStrike" kern="0" cap="none" spc="-20" normalizeH="0" baseline="0" noProof="0" dirty="0">
                <a:ln>
                  <a:noFill/>
                </a:ln>
                <a:solidFill>
                  <a:sysClr val="windowText" lastClr="000000"/>
                </a:solidFill>
                <a:effectLst/>
                <a:uLnTx/>
                <a:uFillTx/>
                <a:latin typeface="Raleway" pitchFamily="2" charset="0"/>
                <a:cs typeface="Trebuchet MS"/>
              </a:rPr>
              <a:t>.</a:t>
            </a:r>
            <a:endParaRPr kumimoji="0" sz="1400" b="0" i="0" u="none" strike="noStrike" kern="0" cap="none" spc="0" normalizeH="0" baseline="0" noProof="0" dirty="0">
              <a:ln>
                <a:noFill/>
              </a:ln>
              <a:solidFill>
                <a:sysClr val="windowText" lastClr="000000"/>
              </a:solidFill>
              <a:effectLst/>
              <a:uLnTx/>
              <a:uFillTx/>
              <a:latin typeface="Raleway" pitchFamily="2" charset="0"/>
              <a:cs typeface="Trebuchet MS"/>
            </a:endParaRPr>
          </a:p>
        </p:txBody>
      </p:sp>
      <p:sp>
        <p:nvSpPr>
          <p:cNvPr id="35" name="TextBox 34">
            <a:extLst>
              <a:ext uri="{FF2B5EF4-FFF2-40B4-BE49-F238E27FC236}">
                <a16:creationId xmlns:a16="http://schemas.microsoft.com/office/drawing/2014/main" id="{1F28131C-85A3-C5C7-FAB7-3381FB6A1AD1}"/>
              </a:ext>
            </a:extLst>
          </p:cNvPr>
          <p:cNvSpPr txBox="1"/>
          <p:nvPr/>
        </p:nvSpPr>
        <p:spPr>
          <a:xfrm>
            <a:off x="1116780" y="4819650"/>
            <a:ext cx="6865931" cy="58477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Raleway" pitchFamily="2" charset="0"/>
                <a:ea typeface="MS Mincho" panose="02020609040205080304" pitchFamily="49" charset="-128"/>
                <a:cs typeface="Times New Roman" panose="02020603050405020304" pitchFamily="18" charset="0"/>
              </a:rPr>
              <a:t>EU and non-EU companies that enter into franchising or licensing agreements in the EU will need to implement the CS3D by 2029. </a:t>
            </a:r>
            <a:endParaRPr kumimoji="0" lang="en-US" sz="1600" b="0" i="0" u="none" strike="noStrike" kern="0" cap="none" spc="0" normalizeH="0" baseline="0" noProof="0" dirty="0">
              <a:ln>
                <a:noFill/>
              </a:ln>
              <a:solidFill>
                <a:sysClr val="windowText" lastClr="000000"/>
              </a:solidFill>
              <a:effectLst/>
              <a:uLnTx/>
              <a:uFillTx/>
            </a:endParaRPr>
          </a:p>
        </p:txBody>
      </p:sp>
      <p:pic>
        <p:nvPicPr>
          <p:cNvPr id="3" name="Picture 2">
            <a:extLst>
              <a:ext uri="{FF2B5EF4-FFF2-40B4-BE49-F238E27FC236}">
                <a16:creationId xmlns:a16="http://schemas.microsoft.com/office/drawing/2014/main" id="{28AD8E2F-6FD2-5A71-F015-0CC53D0EFFE8}"/>
              </a:ext>
            </a:extLst>
          </p:cNvPr>
          <p:cNvPicPr>
            <a:picLocks noChangeAspect="1"/>
          </p:cNvPicPr>
          <p:nvPr/>
        </p:nvPicPr>
        <p:blipFill>
          <a:blip r:embed="rId4"/>
          <a:stretch>
            <a:fillRect/>
          </a:stretch>
        </p:blipFill>
        <p:spPr>
          <a:xfrm>
            <a:off x="350056" y="1546257"/>
            <a:ext cx="11129010" cy="2902347"/>
          </a:xfrm>
          <a:prstGeom prst="rect">
            <a:avLst/>
          </a:prstGeom>
        </p:spPr>
      </p:pic>
      <p:pic>
        <p:nvPicPr>
          <p:cNvPr id="4" name="Media6">
            <a:hlinkClick r:id="" action="ppaction://media"/>
            <a:extLst>
              <a:ext uri="{FF2B5EF4-FFF2-40B4-BE49-F238E27FC236}">
                <a16:creationId xmlns:a16="http://schemas.microsoft.com/office/drawing/2014/main" id="{AFFBB2ED-B41D-A445-9F75-19154514E2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5" name="Graphic 4" descr="End with solid fill">
            <a:extLst>
              <a:ext uri="{FF2B5EF4-FFF2-40B4-BE49-F238E27FC236}">
                <a16:creationId xmlns:a16="http://schemas.microsoft.com/office/drawing/2014/main" id="{C5BF7A21-D879-5893-6596-FAD11CE38E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9416" y="6304703"/>
            <a:ext cx="450000" cy="45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125"/>
    </mc:Choice>
    <mc:Fallback xmlns="">
      <p:transition spd="slow" advTm="105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457200"/>
            <a:ext cx="10972800" cy="606384"/>
          </a:xfrm>
          <a:prstGeom prst="rect">
            <a:avLst/>
          </a:prstGeom>
          <a:solidFill>
            <a:srgbClr val="005F91"/>
          </a:solidFill>
        </p:spPr>
        <p:txBody>
          <a:bodyPr vert="horz" wrap="square" lIns="0" tIns="106045" rIns="0" bIns="0" rtlCol="0">
            <a:spAutoFit/>
          </a:bodyPr>
          <a:lstStyle/>
          <a:p>
            <a:pPr marL="311785">
              <a:lnSpc>
                <a:spcPct val="150000"/>
              </a:lnSpc>
              <a:spcBef>
                <a:spcPts val="835"/>
              </a:spcBef>
            </a:pPr>
            <a:r>
              <a:rPr sz="2450" dirty="0">
                <a:latin typeface="Raleway" pitchFamily="2" charset="0"/>
                <a:cs typeface="Trebuchet MS"/>
              </a:rPr>
              <a:t>Obligations:</a:t>
            </a:r>
            <a:r>
              <a:rPr sz="2450" spc="120" dirty="0">
                <a:latin typeface="Raleway" pitchFamily="2" charset="0"/>
                <a:cs typeface="Trebuchet MS"/>
              </a:rPr>
              <a:t> </a:t>
            </a:r>
            <a:r>
              <a:rPr sz="2450" spc="185" dirty="0">
                <a:latin typeface="Raleway" pitchFamily="2" charset="0"/>
                <a:cs typeface="Trebuchet MS"/>
              </a:rPr>
              <a:t>Due</a:t>
            </a:r>
            <a:r>
              <a:rPr sz="2450" spc="-60" dirty="0">
                <a:latin typeface="Raleway" pitchFamily="2" charset="0"/>
                <a:cs typeface="Trebuchet MS"/>
              </a:rPr>
              <a:t> </a:t>
            </a:r>
            <a:r>
              <a:rPr sz="2450" spc="50" dirty="0">
                <a:latin typeface="Raleway" pitchFamily="2" charset="0"/>
                <a:cs typeface="Trebuchet MS"/>
              </a:rPr>
              <a:t>diligence</a:t>
            </a:r>
            <a:endParaRPr sz="2450" dirty="0">
              <a:latin typeface="Raleway" pitchFamily="2" charset="0"/>
              <a:cs typeface="Trebuchet MS"/>
            </a:endParaRPr>
          </a:p>
        </p:txBody>
      </p:sp>
      <p:sp>
        <p:nvSpPr>
          <p:cNvPr id="4" name="object 4"/>
          <p:cNvSpPr/>
          <p:nvPr/>
        </p:nvSpPr>
        <p:spPr>
          <a:xfrm>
            <a:off x="670016" y="1508236"/>
            <a:ext cx="10829925" cy="3178592"/>
          </a:xfrm>
          <a:custGeom>
            <a:avLst/>
            <a:gdLst/>
            <a:ahLst/>
            <a:cxnLst/>
            <a:rect l="l" t="t" r="r" b="b"/>
            <a:pathLst>
              <a:path w="10534650" h="2066925">
                <a:moveTo>
                  <a:pt x="10534650" y="0"/>
                </a:moveTo>
                <a:lnTo>
                  <a:pt x="0" y="0"/>
                </a:lnTo>
                <a:lnTo>
                  <a:pt x="0" y="2066925"/>
                </a:lnTo>
                <a:lnTo>
                  <a:pt x="10534650" y="2066925"/>
                </a:lnTo>
                <a:lnTo>
                  <a:pt x="10534650" y="0"/>
                </a:lnTo>
                <a:close/>
              </a:path>
            </a:pathLst>
          </a:custGeom>
          <a:solidFill>
            <a:srgbClr val="F7EBCC">
              <a:alpha val="25097"/>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txBox="1"/>
          <p:nvPr/>
        </p:nvSpPr>
        <p:spPr>
          <a:xfrm>
            <a:off x="807720" y="1319847"/>
            <a:ext cx="10744199" cy="2024529"/>
          </a:xfrm>
          <a:prstGeom prst="rect">
            <a:avLst/>
          </a:prstGeom>
        </p:spPr>
        <p:txBody>
          <a:bodyPr vert="horz" wrap="square" lIns="0" tIns="4445" rIns="0" bIns="0" rtlCol="0">
            <a:spAutoFit/>
          </a:bodyPr>
          <a:lstStyle/>
          <a:p>
            <a:pPr marL="355600" marR="5080" lvl="0" indent="-343535" defTabSz="914400" eaLnBrk="1" fontAlgn="auto" latinLnBrk="0" hangingPunct="1">
              <a:lnSpc>
                <a:spcPct val="105000"/>
              </a:lnSpc>
              <a:spcBef>
                <a:spcPts val="35"/>
              </a:spcBef>
              <a:spcAft>
                <a:spcPts val="0"/>
              </a:spcAft>
              <a:buClr>
                <a:srgbClr val="B47028"/>
              </a:buClr>
              <a:buSzTx/>
              <a:buFontTx/>
              <a:buAutoNum type="arabicPeriod"/>
              <a:tabLst>
                <a:tab pos="355600" algn="l"/>
              </a:tabLst>
              <a:defRPr/>
            </a:pPr>
            <a:endParaRPr kumimoji="0" lang="en-US" sz="1800" b="0" i="0" u="none" strike="noStrike" kern="0" cap="none" spc="0" normalizeH="0" baseline="0" noProof="0" dirty="0">
              <a:ln>
                <a:noFill/>
              </a:ln>
              <a:solidFill>
                <a:sysClr val="windowText" lastClr="000000"/>
              </a:solidFill>
              <a:effectLst/>
              <a:uLnTx/>
              <a:uFillTx/>
              <a:latin typeface="Raleway" pitchFamily="2" charset="0"/>
              <a:cs typeface="Trebuchet MS"/>
            </a:endParaRPr>
          </a:p>
          <a:p>
            <a:pPr marL="536575" marR="5080" lvl="0" indent="-182563" defTabSz="914400" eaLnBrk="1" fontAlgn="auto" latinLnBrk="0" hangingPunct="1">
              <a:lnSpc>
                <a:spcPct val="105000"/>
              </a:lnSpc>
              <a:spcBef>
                <a:spcPts val="35"/>
              </a:spcBef>
              <a:spcAft>
                <a:spcPts val="0"/>
              </a:spcAft>
              <a:buClr>
                <a:srgbClr val="B47028"/>
              </a:buClr>
              <a:buSzTx/>
              <a:buFontTx/>
              <a:buNone/>
              <a:tabLst>
                <a:tab pos="355600" algn="l"/>
              </a:tabLst>
              <a:defRPr/>
            </a:pPr>
            <a:endParaRPr lang="en-US" kern="0" dirty="0">
              <a:solidFill>
                <a:sysClr val="windowText" lastClr="000000"/>
              </a:solidFill>
              <a:latin typeface="Raleway" pitchFamily="2" charset="0"/>
              <a:cs typeface="Trebuchet MS"/>
            </a:endParaRPr>
          </a:p>
          <a:p>
            <a:pPr marL="536575" marR="5080" lvl="0" indent="-182563" defTabSz="914400" eaLnBrk="1" fontAlgn="auto" latinLnBrk="0" hangingPunct="1">
              <a:lnSpc>
                <a:spcPct val="105000"/>
              </a:lnSpc>
              <a:spcBef>
                <a:spcPts val="35"/>
              </a:spcBef>
              <a:spcAft>
                <a:spcPts val="0"/>
              </a:spcAft>
              <a:buClr>
                <a:srgbClr val="B47028"/>
              </a:buClr>
              <a:buSzTx/>
              <a:buFontTx/>
              <a:buNone/>
              <a:tabLst>
                <a:tab pos="355600" algn="l"/>
              </a:tabLst>
              <a:defRPr/>
            </a:pPr>
            <a:r>
              <a:rPr lang="en-US" kern="0" dirty="0">
                <a:solidFill>
                  <a:sysClr val="windowText" lastClr="000000"/>
                </a:solidFill>
                <a:latin typeface="Raleway" pitchFamily="2" charset="0"/>
                <a:cs typeface="Trebuchet MS"/>
              </a:rPr>
              <a:t>1.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Carry</a:t>
            </a:r>
            <a:r>
              <a:rPr kumimoji="0" sz="1800" b="0" i="0" u="none" strike="noStrike" kern="0" cap="none" spc="16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out</a:t>
            </a:r>
            <a:r>
              <a:rPr kumimoji="0" sz="1800" b="0" i="0" u="none" strike="noStrike" kern="0" cap="none" spc="110" normalizeH="0" baseline="0" noProof="0" dirty="0">
                <a:ln>
                  <a:noFill/>
                </a:ln>
                <a:solidFill>
                  <a:sysClr val="windowText" lastClr="000000"/>
                </a:solidFill>
                <a:effectLst/>
                <a:uLnTx/>
                <a:uFillTx/>
                <a:latin typeface="Raleway" pitchFamily="2" charset="0"/>
                <a:cs typeface="Trebuchet MS"/>
              </a:rPr>
              <a:t> </a:t>
            </a:r>
            <a:r>
              <a:rPr kumimoji="0" sz="1800" b="1" i="0" u="none" strike="noStrike" kern="0" cap="none" spc="0" normalizeH="0" baseline="0" noProof="0" dirty="0">
                <a:ln>
                  <a:noFill/>
                </a:ln>
                <a:solidFill>
                  <a:srgbClr val="B47028"/>
                </a:solidFill>
                <a:effectLst/>
                <a:uLnTx/>
                <a:uFillTx/>
                <a:latin typeface="Raleway" pitchFamily="2" charset="0"/>
                <a:cs typeface="Gill Sans MT"/>
              </a:rPr>
              <a:t>risk-</a:t>
            </a:r>
            <a:r>
              <a:rPr kumimoji="0" sz="1800" b="1" i="0" u="none" strike="noStrike" kern="0" cap="none" spc="85" normalizeH="0" baseline="0" noProof="0" dirty="0">
                <a:ln>
                  <a:noFill/>
                </a:ln>
                <a:solidFill>
                  <a:srgbClr val="B47028"/>
                </a:solidFill>
                <a:effectLst/>
                <a:uLnTx/>
                <a:uFillTx/>
                <a:latin typeface="Raleway" pitchFamily="2" charset="0"/>
                <a:cs typeface="Gill Sans MT"/>
              </a:rPr>
              <a:t>based</a:t>
            </a:r>
            <a:r>
              <a:rPr kumimoji="0" sz="1800" b="1" i="0" u="none" strike="noStrike" kern="0" cap="none" spc="200" normalizeH="0" baseline="0" noProof="0" dirty="0">
                <a:ln>
                  <a:noFill/>
                </a:ln>
                <a:solidFill>
                  <a:srgbClr val="B47028"/>
                </a:solidFill>
                <a:effectLst/>
                <a:uLnTx/>
                <a:uFillTx/>
                <a:latin typeface="Raleway" pitchFamily="2" charset="0"/>
                <a:cs typeface="Gill Sans MT"/>
              </a:rPr>
              <a:t> </a:t>
            </a:r>
            <a:r>
              <a:rPr kumimoji="0" sz="1800" b="1" i="0" u="none" strike="noStrike" kern="0" cap="none" spc="95" normalizeH="0" baseline="0" noProof="0" dirty="0">
                <a:ln>
                  <a:noFill/>
                </a:ln>
                <a:solidFill>
                  <a:srgbClr val="B47028"/>
                </a:solidFill>
                <a:effectLst/>
                <a:uLnTx/>
                <a:uFillTx/>
                <a:latin typeface="Raleway" pitchFamily="2" charset="0"/>
                <a:cs typeface="Gill Sans MT"/>
              </a:rPr>
              <a:t>due</a:t>
            </a:r>
            <a:r>
              <a:rPr kumimoji="0" sz="1800" b="1" i="0" u="none" strike="noStrike" kern="0" cap="none" spc="200" normalizeH="0" baseline="0" noProof="0" dirty="0">
                <a:ln>
                  <a:noFill/>
                </a:ln>
                <a:solidFill>
                  <a:srgbClr val="B47028"/>
                </a:solidFill>
                <a:effectLst/>
                <a:uLnTx/>
                <a:uFillTx/>
                <a:latin typeface="Raleway" pitchFamily="2" charset="0"/>
                <a:cs typeface="Gill Sans MT"/>
              </a:rPr>
              <a:t> </a:t>
            </a:r>
            <a:r>
              <a:rPr kumimoji="0" sz="1800" b="1" i="0" u="none" strike="noStrike" kern="0" cap="none" spc="60" normalizeH="0" baseline="0" noProof="0" dirty="0">
                <a:ln>
                  <a:noFill/>
                </a:ln>
                <a:solidFill>
                  <a:srgbClr val="B47028"/>
                </a:solidFill>
                <a:effectLst/>
                <a:uLnTx/>
                <a:uFillTx/>
                <a:latin typeface="Raleway" pitchFamily="2" charset="0"/>
                <a:cs typeface="Gill Sans MT"/>
              </a:rPr>
              <a:t>diligence</a:t>
            </a:r>
            <a:r>
              <a:rPr kumimoji="0" sz="1800" b="1" i="0" u="none" strike="noStrike" kern="0" cap="none" spc="204" normalizeH="0" baseline="0" noProof="0" dirty="0">
                <a:ln>
                  <a:noFill/>
                </a:ln>
                <a:solidFill>
                  <a:srgbClr val="B47028"/>
                </a:solidFill>
                <a:effectLst/>
                <a:uLnTx/>
                <a:uFillTx/>
                <a:latin typeface="Raleway" pitchFamily="2" charset="0"/>
                <a:cs typeface="Gill Sans MT"/>
              </a:rPr>
              <a:t> </a:t>
            </a:r>
            <a:r>
              <a:rPr kumimoji="0" sz="1800" b="0" i="0" u="none" strike="noStrike" kern="0" cap="none" spc="100" normalizeH="0" baseline="0" noProof="0" dirty="0">
                <a:ln>
                  <a:noFill/>
                </a:ln>
                <a:solidFill>
                  <a:sysClr val="windowText" lastClr="000000"/>
                </a:solidFill>
                <a:effectLst/>
                <a:uLnTx/>
                <a:uFillTx/>
                <a:latin typeface="Raleway" pitchFamily="2" charset="0"/>
                <a:cs typeface="Trebuchet MS"/>
              </a:rPr>
              <a:t>on</a:t>
            </a:r>
            <a:r>
              <a:rPr kumimoji="0" sz="1800" b="0" i="0" u="none" strike="noStrike" kern="0" cap="none" spc="18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actual</a:t>
            </a:r>
            <a:r>
              <a:rPr kumimoji="0" sz="1800" b="0" i="0" u="none" strike="noStrike" kern="0" cap="none" spc="23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55" normalizeH="0" baseline="0" noProof="0" dirty="0">
                <a:ln>
                  <a:noFill/>
                </a:ln>
                <a:solidFill>
                  <a:sysClr val="windowText" lastClr="000000"/>
                </a:solidFill>
                <a:effectLst/>
                <a:uLnTx/>
                <a:uFillTx/>
                <a:latin typeface="Raleway" pitchFamily="2" charset="0"/>
                <a:cs typeface="Trebuchet MS"/>
              </a:rPr>
              <a:t>and</a:t>
            </a:r>
            <a:r>
              <a:rPr kumimoji="0" sz="1800" b="0" i="0" u="none" strike="noStrike" kern="0" cap="none" spc="19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potential</a:t>
            </a:r>
            <a:r>
              <a:rPr kumimoji="0" sz="1800" b="0" i="0" u="none" strike="noStrike" kern="0" cap="none" spc="229"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75" normalizeH="0" baseline="0" noProof="0" dirty="0">
                <a:ln>
                  <a:noFill/>
                </a:ln>
                <a:solidFill>
                  <a:sysClr val="windowText" lastClr="000000"/>
                </a:solidFill>
                <a:effectLst/>
                <a:uLnTx/>
                <a:uFillTx/>
                <a:latin typeface="Raleway" pitchFamily="2" charset="0"/>
                <a:cs typeface="Trebuchet MS"/>
              </a:rPr>
              <a:t>adverse</a:t>
            </a:r>
            <a:r>
              <a:rPr kumimoji="0" sz="1800" b="0" i="0" u="none" strike="noStrike" kern="0" cap="none" spc="10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60" normalizeH="0" baseline="0" noProof="0" dirty="0">
                <a:ln>
                  <a:noFill/>
                </a:ln>
                <a:solidFill>
                  <a:sysClr val="windowText" lastClr="000000"/>
                </a:solidFill>
                <a:effectLst/>
                <a:uLnTx/>
                <a:uFillTx/>
                <a:latin typeface="Raleway" pitchFamily="2" charset="0"/>
                <a:cs typeface="Trebuchet MS"/>
              </a:rPr>
              <a:t>impacts</a:t>
            </a:r>
            <a:r>
              <a:rPr kumimoji="0" sz="1800" b="0" i="0" u="none" strike="noStrike" kern="0" cap="none" spc="19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100" normalizeH="0" baseline="0" noProof="0" dirty="0">
                <a:ln>
                  <a:noFill/>
                </a:ln>
                <a:solidFill>
                  <a:sysClr val="windowText" lastClr="000000"/>
                </a:solidFill>
                <a:effectLst/>
                <a:uLnTx/>
                <a:uFillTx/>
                <a:latin typeface="Raleway" pitchFamily="2" charset="0"/>
                <a:cs typeface="Trebuchet MS"/>
              </a:rPr>
              <a:t>on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the</a:t>
            </a:r>
            <a:r>
              <a:rPr kumimoji="0" sz="1800" b="0" i="0" u="none" strike="noStrike" kern="0" cap="none" spc="18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45" normalizeH="0" baseline="0" noProof="0" dirty="0">
                <a:ln>
                  <a:noFill/>
                </a:ln>
                <a:solidFill>
                  <a:sysClr val="windowText" lastClr="000000"/>
                </a:solidFill>
                <a:effectLst/>
                <a:uLnTx/>
                <a:uFillTx/>
                <a:latin typeface="Raleway" pitchFamily="2" charset="0"/>
                <a:cs typeface="Trebuchet MS"/>
              </a:rPr>
              <a:t>environment</a:t>
            </a:r>
            <a:r>
              <a:rPr kumimoji="0" sz="1800" b="0" i="0" u="none" strike="noStrike" kern="0" cap="none" spc="21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50" normalizeH="0" baseline="0" noProof="0" dirty="0">
                <a:ln>
                  <a:noFill/>
                </a:ln>
                <a:solidFill>
                  <a:sysClr val="windowText" lastClr="000000"/>
                </a:solidFill>
                <a:effectLst/>
                <a:uLnTx/>
                <a:uFillTx/>
                <a:latin typeface="Raleway" pitchFamily="2" charset="0"/>
                <a:cs typeface="Trebuchet MS"/>
              </a:rPr>
              <a:t>and </a:t>
            </a:r>
            <a:r>
              <a:rPr kumimoji="0" sz="1800" b="0" i="0" u="none" strike="noStrike" kern="0" cap="none" spc="55" normalizeH="0" baseline="0" noProof="0" dirty="0">
                <a:ln>
                  <a:noFill/>
                </a:ln>
                <a:solidFill>
                  <a:sysClr val="windowText" lastClr="000000"/>
                </a:solidFill>
                <a:effectLst/>
                <a:uLnTx/>
                <a:uFillTx/>
                <a:latin typeface="Raleway" pitchFamily="2" charset="0"/>
                <a:cs typeface="Trebuchet MS"/>
              </a:rPr>
              <a:t>human</a:t>
            </a:r>
            <a:r>
              <a:rPr kumimoji="0" sz="1800" b="0" i="0" u="none" strike="noStrike" kern="0" cap="none" spc="13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rights</a:t>
            </a:r>
            <a:r>
              <a:rPr kumimoji="0" sz="1800" b="0" i="0" u="none" strike="noStrike" kern="0" cap="none" spc="5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for</a:t>
            </a:r>
            <a:r>
              <a:rPr kumimoji="0" sz="1800" b="0" i="0" u="none" strike="noStrike" kern="0" cap="none" spc="4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their</a:t>
            </a:r>
            <a:r>
              <a:rPr kumimoji="0" sz="1800" b="0" i="0" u="none" strike="noStrike" kern="0" cap="none" spc="4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65" normalizeH="0" baseline="0" noProof="0" dirty="0">
                <a:ln>
                  <a:noFill/>
                </a:ln>
                <a:solidFill>
                  <a:sysClr val="windowText" lastClr="000000"/>
                </a:solidFill>
                <a:effectLst/>
                <a:uLnTx/>
                <a:uFillTx/>
                <a:latin typeface="Raleway" pitchFamily="2" charset="0"/>
                <a:cs typeface="Trebuchet MS"/>
              </a:rPr>
              <a:t>business</a:t>
            </a:r>
            <a:r>
              <a:rPr kumimoji="0" sz="1800" b="0" i="0" u="none" strike="noStrike" kern="0" cap="none" spc="14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55" normalizeH="0" baseline="0" noProof="0" dirty="0">
                <a:ln>
                  <a:noFill/>
                </a:ln>
                <a:solidFill>
                  <a:sysClr val="windowText" lastClr="000000"/>
                </a:solidFill>
                <a:effectLst/>
                <a:uLnTx/>
                <a:uFillTx/>
                <a:latin typeface="Raleway" pitchFamily="2" charset="0"/>
                <a:cs typeface="Trebuchet MS"/>
              </a:rPr>
              <a:t>and</a:t>
            </a:r>
            <a:r>
              <a:rPr kumimoji="0" sz="1800" b="0" i="0" u="none" strike="noStrike" kern="0" cap="none" spc="6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10" normalizeH="0" baseline="0" noProof="0" dirty="0">
                <a:ln>
                  <a:noFill/>
                </a:ln>
                <a:solidFill>
                  <a:sysClr val="windowText" lastClr="000000"/>
                </a:solidFill>
                <a:effectLst/>
                <a:uLnTx/>
                <a:uFillTx/>
                <a:latin typeface="Raleway" pitchFamily="2" charset="0"/>
                <a:cs typeface="Trebuchet MS"/>
              </a:rPr>
              <a:t>its</a:t>
            </a:r>
            <a:r>
              <a:rPr kumimoji="0" sz="1800" b="0" i="0" u="none" strike="noStrike" kern="0" cap="none" spc="-95" normalizeH="0" baseline="0" noProof="0" dirty="0">
                <a:ln>
                  <a:noFill/>
                </a:ln>
                <a:solidFill>
                  <a:sysClr val="windowText" lastClr="000000"/>
                </a:solidFill>
                <a:effectLst/>
                <a:uLnTx/>
                <a:uFillTx/>
                <a:latin typeface="Raleway" pitchFamily="2" charset="0"/>
                <a:cs typeface="Trebuchet MS"/>
              </a:rPr>
              <a:t> </a:t>
            </a:r>
            <a:r>
              <a:rPr kumimoji="0" sz="1800" b="1" i="1" u="none" strike="noStrike" kern="0" cap="none" spc="0" normalizeH="0" baseline="0" noProof="0" dirty="0">
                <a:ln>
                  <a:noFill/>
                </a:ln>
                <a:solidFill>
                  <a:sysClr val="windowText" lastClr="000000"/>
                </a:solidFill>
                <a:effectLst/>
                <a:uLnTx/>
                <a:uFillTx/>
                <a:latin typeface="Raleway" pitchFamily="2" charset="0"/>
                <a:cs typeface="Trebuchet MS"/>
              </a:rPr>
              <a:t>chain</a:t>
            </a:r>
            <a:r>
              <a:rPr kumimoji="0" sz="1800" b="1" i="1" u="none" strike="noStrike" kern="0" cap="none" spc="15" normalizeH="0" baseline="0" noProof="0" dirty="0">
                <a:ln>
                  <a:noFill/>
                </a:ln>
                <a:solidFill>
                  <a:sysClr val="windowText" lastClr="000000"/>
                </a:solidFill>
                <a:effectLst/>
                <a:uLnTx/>
                <a:uFillTx/>
                <a:latin typeface="Raleway" pitchFamily="2" charset="0"/>
                <a:cs typeface="Trebuchet MS"/>
              </a:rPr>
              <a:t> </a:t>
            </a:r>
            <a:r>
              <a:rPr kumimoji="0" sz="1800" b="1" i="1" u="none" strike="noStrike" kern="0" cap="none" spc="0" normalizeH="0" baseline="0" noProof="0" dirty="0">
                <a:ln>
                  <a:noFill/>
                </a:ln>
                <a:solidFill>
                  <a:sysClr val="windowText" lastClr="000000"/>
                </a:solidFill>
                <a:effectLst/>
                <a:uLnTx/>
                <a:uFillTx/>
                <a:latin typeface="Raleway" pitchFamily="2" charset="0"/>
                <a:cs typeface="Trebuchet MS"/>
              </a:rPr>
              <a:t>of</a:t>
            </a:r>
            <a:r>
              <a:rPr kumimoji="0" sz="1800" b="1" i="1" u="none" strike="noStrike" kern="0" cap="none" spc="15" normalizeH="0" baseline="0" noProof="0" dirty="0">
                <a:ln>
                  <a:noFill/>
                </a:ln>
                <a:solidFill>
                  <a:sysClr val="windowText" lastClr="000000"/>
                </a:solidFill>
                <a:effectLst/>
                <a:uLnTx/>
                <a:uFillTx/>
                <a:latin typeface="Raleway" pitchFamily="2" charset="0"/>
                <a:cs typeface="Trebuchet MS"/>
              </a:rPr>
              <a:t> </a:t>
            </a:r>
            <a:r>
              <a:rPr kumimoji="0" sz="1800" b="1" i="1" u="none" strike="noStrike" kern="0" cap="none" spc="-10" normalizeH="0" baseline="0" noProof="0" dirty="0">
                <a:ln>
                  <a:noFill/>
                </a:ln>
                <a:solidFill>
                  <a:sysClr val="windowText" lastClr="000000"/>
                </a:solidFill>
                <a:effectLst/>
                <a:uLnTx/>
                <a:uFillTx/>
                <a:latin typeface="Raleway" pitchFamily="2" charset="0"/>
                <a:cs typeface="Trebuchet MS"/>
              </a:rPr>
              <a:t>activities</a:t>
            </a:r>
            <a:r>
              <a:rPr kumimoji="0" sz="1800" b="0" i="0" u="none" strike="noStrike" kern="0" cap="none" spc="-10" normalizeH="0" baseline="0" noProof="0" dirty="0">
                <a:ln>
                  <a:noFill/>
                </a:ln>
                <a:solidFill>
                  <a:sysClr val="windowText" lastClr="000000"/>
                </a:solidFill>
                <a:effectLst/>
                <a:uLnTx/>
                <a:uFillTx/>
                <a:latin typeface="Raleway" pitchFamily="2" charset="0"/>
                <a:cs typeface="Trebuchet MS"/>
              </a:rPr>
              <a:t>.</a:t>
            </a:r>
            <a:endParaRPr kumimoji="0" sz="1800" b="0" i="0" u="none" strike="noStrike" kern="0" cap="none" spc="0" normalizeH="0" baseline="0" noProof="0" dirty="0">
              <a:ln>
                <a:noFill/>
              </a:ln>
              <a:solidFill>
                <a:sysClr val="windowText" lastClr="000000"/>
              </a:solidFill>
              <a:effectLst/>
              <a:uLnTx/>
              <a:uFillTx/>
              <a:latin typeface="Raleway" pitchFamily="2" charset="0"/>
              <a:cs typeface="Trebuchet MS"/>
            </a:endParaRPr>
          </a:p>
          <a:p>
            <a:pPr marL="315913" marR="0" lvl="1" defTabSz="914400" eaLnBrk="1" fontAlgn="auto" latinLnBrk="0" hangingPunct="1">
              <a:lnSpc>
                <a:spcPct val="100000"/>
              </a:lnSpc>
              <a:spcBef>
                <a:spcPts val="95"/>
              </a:spcBef>
              <a:spcAft>
                <a:spcPts val="0"/>
              </a:spcAft>
              <a:buClrTx/>
              <a:buSzTx/>
              <a:buFontTx/>
              <a:buNone/>
              <a:tabLst>
                <a:tab pos="601980" algn="l"/>
              </a:tabLst>
              <a:defRPr/>
            </a:pPr>
            <a:endParaRPr kumimoji="0" lang="en-US" sz="1800" b="0" i="0" u="none" strike="noStrike" kern="0" cap="none" spc="125" normalizeH="0" baseline="0" noProof="0" dirty="0">
              <a:ln>
                <a:noFill/>
              </a:ln>
              <a:solidFill>
                <a:sysClr val="windowText" lastClr="000000"/>
              </a:solidFill>
              <a:effectLst/>
              <a:uLnTx/>
              <a:uFillTx/>
              <a:latin typeface="Raleway" pitchFamily="2" charset="0"/>
              <a:cs typeface="Trebuchet MS"/>
            </a:endParaRPr>
          </a:p>
          <a:p>
            <a:pPr marL="315913" marR="0" lvl="1" defTabSz="914400" eaLnBrk="1" fontAlgn="auto" latinLnBrk="0" hangingPunct="1">
              <a:lnSpc>
                <a:spcPct val="100000"/>
              </a:lnSpc>
              <a:spcBef>
                <a:spcPts val="95"/>
              </a:spcBef>
              <a:spcAft>
                <a:spcPts val="0"/>
              </a:spcAft>
              <a:buClrTx/>
              <a:buSzTx/>
              <a:buFontTx/>
              <a:buNone/>
              <a:tabLst>
                <a:tab pos="601980" algn="l"/>
              </a:tabLst>
              <a:defRPr/>
            </a:pPr>
            <a:r>
              <a:rPr kumimoji="0" lang="en-US" sz="1800" b="0" i="0" u="none" strike="noStrike" kern="0" cap="none" spc="125" normalizeH="0" baseline="0" noProof="0" dirty="0">
                <a:ln>
                  <a:noFill/>
                </a:ln>
                <a:solidFill>
                  <a:sysClr val="windowText" lastClr="000000"/>
                </a:solidFill>
                <a:effectLst/>
                <a:uLnTx/>
                <a:uFillTx/>
                <a:latin typeface="Raleway" pitchFamily="2" charset="0"/>
                <a:cs typeface="Trebuchet MS"/>
              </a:rPr>
              <a:t>As part of their due diligence, companies</a:t>
            </a:r>
            <a:r>
              <a:rPr kumimoji="0" sz="1800" b="0" i="0" u="none" strike="noStrike" kern="0" cap="none" spc="45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85" normalizeH="0" baseline="0" noProof="0" dirty="0">
                <a:ln>
                  <a:noFill/>
                </a:ln>
                <a:solidFill>
                  <a:sysClr val="windowText" lastClr="000000"/>
                </a:solidFill>
                <a:effectLst/>
                <a:uLnTx/>
                <a:uFillTx/>
                <a:latin typeface="Raleway" pitchFamily="2" charset="0"/>
                <a:cs typeface="Trebuchet MS"/>
              </a:rPr>
              <a:t>should</a:t>
            </a:r>
            <a:r>
              <a:rPr kumimoji="0" sz="1800" b="0" i="0" u="none" strike="noStrike" kern="0" cap="none" spc="47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Trebuchet MS"/>
                <a:cs typeface="Trebuchet MS"/>
              </a:rPr>
              <a:t>carry</a:t>
            </a:r>
            <a:r>
              <a:rPr kumimoji="0" sz="1800" b="0" i="0" u="none" strike="noStrike" kern="0" cap="none" spc="25" normalizeH="0" baseline="0" noProof="0" dirty="0">
                <a:ln>
                  <a:noFill/>
                </a:ln>
                <a:solidFill>
                  <a:sysClr val="windowText" lastClr="000000"/>
                </a:solidFill>
                <a:effectLst/>
                <a:uLnTx/>
                <a:uFillTx/>
                <a:latin typeface="Trebuchet MS"/>
                <a:cs typeface="Trebuchet MS"/>
              </a:rPr>
              <a:t>  </a:t>
            </a:r>
            <a:r>
              <a:rPr kumimoji="0" sz="1800" b="0" i="0" u="none" strike="noStrike" kern="0" cap="none" spc="0" normalizeH="0" baseline="0" noProof="0" dirty="0">
                <a:ln>
                  <a:noFill/>
                </a:ln>
                <a:solidFill>
                  <a:sysClr val="windowText" lastClr="000000"/>
                </a:solidFill>
                <a:effectLst/>
                <a:uLnTx/>
                <a:uFillTx/>
                <a:latin typeface="Trebuchet MS"/>
                <a:cs typeface="Trebuchet MS"/>
              </a:rPr>
              <a:t>out</a:t>
            </a:r>
            <a:r>
              <a:rPr kumimoji="0" sz="1800" b="0" i="0" u="none" strike="noStrike" kern="0" cap="none" spc="465" normalizeH="0" baseline="0" noProof="0" dirty="0">
                <a:ln>
                  <a:noFill/>
                </a:ln>
                <a:solidFill>
                  <a:sysClr val="windowText" lastClr="000000"/>
                </a:solidFill>
                <a:effectLst/>
                <a:uLnTx/>
                <a:uFillTx/>
                <a:latin typeface="Trebuchet MS"/>
                <a:cs typeface="Trebuchet MS"/>
              </a:rPr>
              <a:t> </a:t>
            </a:r>
            <a:r>
              <a:rPr kumimoji="0" sz="1800" b="1" i="0" u="none" strike="noStrike" kern="0" cap="none" spc="45" normalizeH="0" baseline="0" noProof="0" dirty="0">
                <a:ln>
                  <a:noFill/>
                </a:ln>
                <a:solidFill>
                  <a:srgbClr val="B47028"/>
                </a:solidFill>
                <a:effectLst/>
                <a:uLnTx/>
                <a:uFillTx/>
                <a:latin typeface="Raleway" pitchFamily="2" charset="0"/>
                <a:cs typeface="Gill Sans MT"/>
              </a:rPr>
              <a:t>meaningful engagement</a:t>
            </a:r>
            <a:r>
              <a:rPr kumimoji="0" sz="1800" b="1" i="0" u="none" strike="noStrike" kern="0" cap="none" spc="275" normalizeH="0" baseline="0" noProof="0" dirty="0">
                <a:ln>
                  <a:noFill/>
                </a:ln>
                <a:solidFill>
                  <a:srgbClr val="B47028"/>
                </a:solidFill>
                <a:effectLst/>
                <a:uLnTx/>
                <a:uFillTx/>
                <a:latin typeface="Raleway" pitchFamily="2" charset="0"/>
                <a:cs typeface="Gill Sans MT"/>
              </a:rPr>
              <a:t> </a:t>
            </a:r>
            <a:r>
              <a:rPr kumimoji="0" sz="1800" b="0" i="0" u="none" strike="noStrike" kern="0" cap="none" spc="45" normalizeH="0" baseline="0" noProof="0" dirty="0">
                <a:ln>
                  <a:noFill/>
                </a:ln>
                <a:solidFill>
                  <a:sysClr val="windowText" lastClr="000000"/>
                </a:solidFill>
                <a:effectLst/>
                <a:uLnTx/>
                <a:uFillTx/>
                <a:latin typeface="Raleway" pitchFamily="2" charset="0"/>
                <a:cs typeface="Trebuchet MS"/>
              </a:rPr>
              <a:t>including</a:t>
            </a:r>
            <a:r>
              <a:rPr kumimoji="0" sz="1800" b="0" i="0" u="none" strike="noStrike" kern="0" cap="none" spc="13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a</a:t>
            </a:r>
            <a:r>
              <a:rPr kumimoji="0" sz="1800" b="0" i="0" u="none" strike="noStrike" kern="0" cap="none" spc="-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45" normalizeH="0" baseline="0" noProof="0" dirty="0">
                <a:ln>
                  <a:noFill/>
                </a:ln>
                <a:solidFill>
                  <a:sysClr val="windowText" lastClr="000000"/>
                </a:solidFill>
                <a:effectLst/>
                <a:uLnTx/>
                <a:uFillTx/>
                <a:latin typeface="Raleway" pitchFamily="2" charset="0"/>
                <a:cs typeface="Trebuchet MS"/>
              </a:rPr>
              <a:t>dialogue</a:t>
            </a:r>
            <a:r>
              <a:rPr kumimoji="0" sz="1800" b="0" i="0" u="none" strike="noStrike" kern="0" cap="none" spc="17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55" normalizeH="0" baseline="0" noProof="0" dirty="0">
                <a:ln>
                  <a:noFill/>
                </a:ln>
                <a:solidFill>
                  <a:sysClr val="windowText" lastClr="000000"/>
                </a:solidFill>
                <a:effectLst/>
                <a:uLnTx/>
                <a:uFillTx/>
                <a:latin typeface="Raleway" pitchFamily="2" charset="0"/>
                <a:cs typeface="Trebuchet MS"/>
              </a:rPr>
              <a:t>and</a:t>
            </a:r>
            <a:r>
              <a:rPr kumimoji="0" sz="1800" b="0" i="0" u="none" strike="noStrike" kern="0" cap="none" spc="114"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consultation</a:t>
            </a:r>
            <a:r>
              <a:rPr kumimoji="0" sz="1800" b="0" i="0" u="none" strike="noStrike" kern="0" cap="none" spc="28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with</a:t>
            </a:r>
            <a:r>
              <a:rPr kumimoji="0" sz="1800" b="0" i="0" u="none" strike="noStrike" kern="0" cap="none" spc="1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affected</a:t>
            </a:r>
            <a:r>
              <a:rPr kumimoji="0" sz="1800" b="0" i="0" u="none" strike="noStrike" kern="0" cap="none" spc="12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10" normalizeH="0" baseline="0" noProof="0" dirty="0">
                <a:ln>
                  <a:noFill/>
                </a:ln>
                <a:solidFill>
                  <a:sysClr val="windowText" lastClr="000000"/>
                </a:solidFill>
                <a:effectLst/>
                <a:uLnTx/>
                <a:uFillTx/>
                <a:latin typeface="Raleway" pitchFamily="2" charset="0"/>
                <a:cs typeface="Trebuchet MS"/>
              </a:rPr>
              <a:t>stakeholders.</a:t>
            </a:r>
            <a:endParaRPr kumimoji="0" sz="1800" b="0" i="0" u="none" strike="noStrike" kern="0" cap="none" spc="0" normalizeH="0" baseline="0" noProof="0" dirty="0">
              <a:ln>
                <a:noFill/>
              </a:ln>
              <a:solidFill>
                <a:sysClr val="windowText" lastClr="000000"/>
              </a:solidFill>
              <a:effectLst/>
              <a:uLnTx/>
              <a:uFillTx/>
              <a:latin typeface="Raleway" pitchFamily="2" charset="0"/>
              <a:cs typeface="Trebuchet MS"/>
            </a:endParaRPr>
          </a:p>
        </p:txBody>
      </p:sp>
      <p:sp>
        <p:nvSpPr>
          <p:cNvPr id="7" name="object 7"/>
          <p:cNvSpPr txBox="1"/>
          <p:nvPr/>
        </p:nvSpPr>
        <p:spPr>
          <a:xfrm>
            <a:off x="670016" y="3643338"/>
            <a:ext cx="10701746" cy="684803"/>
          </a:xfrm>
          <a:prstGeom prst="rect">
            <a:avLst/>
          </a:prstGeom>
          <a:solidFill>
            <a:srgbClr val="694769">
              <a:alpha val="10195"/>
            </a:srgbClr>
          </a:solidFill>
        </p:spPr>
        <p:txBody>
          <a:bodyPr vert="horz" wrap="square" lIns="0" tIns="129540" rIns="0" bIns="0" rtlCol="0">
            <a:spAutoFit/>
          </a:bodyPr>
          <a:lstStyle/>
          <a:p>
            <a:pPr marL="628650" marR="0" lvl="0" indent="-274638" defTabSz="914400" eaLnBrk="1" fontAlgn="auto" latinLnBrk="0" hangingPunct="1">
              <a:lnSpc>
                <a:spcPct val="100000"/>
              </a:lnSpc>
              <a:spcBef>
                <a:spcPts val="1020"/>
              </a:spcBef>
              <a:spcAft>
                <a:spcPts val="0"/>
              </a:spcAft>
              <a:buClrTx/>
              <a:buSzTx/>
              <a:buFontTx/>
              <a:buNone/>
              <a:tabLst>
                <a:tab pos="587375" algn="l"/>
              </a:tabLst>
              <a:defRPr/>
            </a:pPr>
            <a:r>
              <a:rPr kumimoji="0" lang="en-US" sz="1550" b="0" i="0" u="none" strike="noStrike" kern="0" cap="none" spc="-25" normalizeH="0" baseline="0" noProof="0" dirty="0">
                <a:ln>
                  <a:noFill/>
                </a:ln>
                <a:solidFill>
                  <a:srgbClr val="694769"/>
                </a:solidFill>
                <a:effectLst/>
                <a:uLnTx/>
                <a:uFillTx/>
                <a:latin typeface="Trebuchet MS"/>
                <a:cs typeface="Trebuchet MS"/>
              </a:rPr>
              <a:t>2. </a:t>
            </a:r>
            <a:r>
              <a:rPr kumimoji="0" sz="1800" b="0" i="0" u="none" strike="noStrike" kern="0" cap="none" spc="85" normalizeH="0" baseline="0" noProof="0" dirty="0">
                <a:ln>
                  <a:noFill/>
                </a:ln>
                <a:solidFill>
                  <a:sysClr val="windowText" lastClr="000000"/>
                </a:solidFill>
                <a:effectLst/>
                <a:uLnTx/>
                <a:uFillTx/>
                <a:latin typeface="Raleway" pitchFamily="2" charset="0"/>
                <a:cs typeface="Trebuchet MS"/>
              </a:rPr>
              <a:t>Seek</a:t>
            </a:r>
            <a:r>
              <a:rPr kumimoji="0" sz="1800" b="0" i="0" u="none" strike="noStrike" kern="0" cap="none" spc="6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to</a:t>
            </a:r>
            <a:r>
              <a:rPr kumimoji="0" sz="1800" b="0" i="0" u="none" strike="noStrike" kern="0" cap="none" spc="3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prevent</a:t>
            </a:r>
            <a:r>
              <a:rPr kumimoji="0" sz="1800" b="0" i="0" u="none" strike="noStrike" kern="0" cap="none" spc="7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or</a:t>
            </a:r>
            <a:r>
              <a:rPr kumimoji="0" sz="1800" b="0" i="0" u="none" strike="noStrike" kern="0" cap="none" spc="4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mitigate</a:t>
            </a:r>
            <a:r>
              <a:rPr kumimoji="0" sz="1800" b="0" i="0" u="none" strike="noStrike" kern="0" cap="none" spc="3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identified</a:t>
            </a:r>
            <a:r>
              <a:rPr kumimoji="0" sz="1800" b="0" i="0" u="none" strike="noStrike" kern="0" cap="none" spc="16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60" normalizeH="0" baseline="0" noProof="0" dirty="0">
                <a:ln>
                  <a:noFill/>
                </a:ln>
                <a:solidFill>
                  <a:sysClr val="windowText" lastClr="000000"/>
                </a:solidFill>
                <a:effectLst/>
                <a:uLnTx/>
                <a:uFillTx/>
                <a:latin typeface="Raleway" pitchFamily="2" charset="0"/>
                <a:cs typeface="Trebuchet MS"/>
              </a:rPr>
              <a:t>adverse</a:t>
            </a:r>
            <a:r>
              <a:rPr kumimoji="0" sz="1800" b="0" i="0" u="none" strike="noStrike" kern="0" cap="none" spc="5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impacts.</a:t>
            </a:r>
            <a:r>
              <a:rPr kumimoji="0" sz="1800" b="0" i="0" u="none" strike="noStrike" kern="0" cap="none" spc="8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30" normalizeH="0" baseline="0" noProof="0" dirty="0">
                <a:ln>
                  <a:noFill/>
                </a:ln>
                <a:solidFill>
                  <a:sysClr val="windowText" lastClr="000000"/>
                </a:solidFill>
                <a:effectLst/>
                <a:uLnTx/>
                <a:uFillTx/>
                <a:latin typeface="Raleway" pitchFamily="2" charset="0"/>
                <a:cs typeface="Trebuchet MS"/>
              </a:rPr>
              <a:t>If</a:t>
            </a:r>
            <a:r>
              <a:rPr kumimoji="0" sz="1800" b="0" i="0" u="none" strike="noStrike" kern="0" cap="none" spc="7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a</a:t>
            </a:r>
            <a:r>
              <a:rPr kumimoji="0" sz="1800" b="0" i="0" u="none" strike="noStrike" kern="0" cap="none" spc="3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95" normalizeH="0" baseline="0" noProof="0" dirty="0">
                <a:ln>
                  <a:noFill/>
                </a:ln>
                <a:solidFill>
                  <a:sysClr val="windowText" lastClr="000000"/>
                </a:solidFill>
                <a:effectLst/>
                <a:uLnTx/>
                <a:uFillTx/>
                <a:latin typeface="Raleway" pitchFamily="2" charset="0"/>
                <a:cs typeface="Trebuchet MS"/>
              </a:rPr>
              <a:t>business</a:t>
            </a:r>
            <a:r>
              <a:rPr kumimoji="0" sz="1800" b="0" i="0" u="none" strike="noStrike" kern="0" cap="none" spc="-3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partner</a:t>
            </a:r>
            <a:r>
              <a:rPr kumimoji="0" sz="1800" b="0" i="0" u="none" strike="noStrike" kern="0" cap="none" spc="3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65" normalizeH="0" baseline="0" noProof="0" dirty="0">
                <a:ln>
                  <a:noFill/>
                </a:ln>
                <a:solidFill>
                  <a:sysClr val="windowText" lastClr="000000"/>
                </a:solidFill>
                <a:effectLst/>
                <a:uLnTx/>
                <a:uFillTx/>
                <a:latin typeface="Raleway" pitchFamily="2" charset="0"/>
                <a:cs typeface="Trebuchet MS"/>
              </a:rPr>
              <a:t>refuses</a:t>
            </a:r>
            <a:r>
              <a:rPr kumimoji="0" sz="1800" b="0" i="0" u="none" strike="noStrike" kern="0" cap="none" spc="7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to</a:t>
            </a:r>
            <a:r>
              <a:rPr kumimoji="0" lang="en-GB" sz="1800" b="0" i="0" u="none" strike="noStrike" kern="0" cap="none" spc="3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cooperate,</a:t>
            </a:r>
            <a:r>
              <a:rPr kumimoji="0" sz="1800" b="0" i="0" u="none" strike="noStrike" kern="0" cap="none" spc="10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10" normalizeH="0" baseline="0" noProof="0" dirty="0">
                <a:ln>
                  <a:noFill/>
                </a:ln>
                <a:solidFill>
                  <a:sysClr val="windowText" lastClr="000000"/>
                </a:solidFill>
                <a:effectLst/>
                <a:uLnTx/>
                <a:uFillTx/>
                <a:latin typeface="Raleway" pitchFamily="2" charset="0"/>
                <a:cs typeface="Trebuchet MS"/>
              </a:rPr>
              <a:t>there</a:t>
            </a:r>
            <a:r>
              <a:rPr kumimoji="0" lang="en-US" sz="1800" b="0" i="0" u="none" strike="noStrike" kern="0" cap="none" spc="-1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is</a:t>
            </a:r>
            <a:r>
              <a:rPr kumimoji="0" sz="1800" b="0" i="0" u="none" strike="noStrike" kern="0" cap="none" spc="-10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an</a:t>
            </a:r>
            <a:r>
              <a:rPr kumimoji="0" sz="1800" b="0" i="0" u="none" strike="noStrike" kern="0" cap="none" spc="5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obligation,</a:t>
            </a:r>
            <a:r>
              <a:rPr kumimoji="0" sz="1800" b="0" i="0" u="none" strike="noStrike" kern="0" cap="none" spc="17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65" normalizeH="0" baseline="0" noProof="0" dirty="0">
                <a:ln>
                  <a:noFill/>
                </a:ln>
                <a:solidFill>
                  <a:sysClr val="windowText" lastClr="000000"/>
                </a:solidFill>
                <a:effectLst/>
                <a:uLnTx/>
                <a:uFillTx/>
                <a:latin typeface="Raleway" pitchFamily="2" charset="0"/>
                <a:cs typeface="Trebuchet MS"/>
              </a:rPr>
              <a:t>as</a:t>
            </a:r>
            <a:r>
              <a:rPr kumimoji="0" sz="1800" b="0" i="0" u="none" strike="noStrike" kern="0" cap="none" spc="-2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a</a:t>
            </a:r>
            <a:r>
              <a:rPr kumimoji="0" sz="1800" b="0" i="0" u="none" strike="noStrike" kern="0" cap="none" spc="-4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last</a:t>
            </a:r>
            <a:r>
              <a:rPr kumimoji="0" sz="1800" b="0" i="0" u="none" strike="noStrike" kern="0" cap="none" spc="6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10" normalizeH="0" baseline="0" noProof="0" dirty="0">
                <a:ln>
                  <a:noFill/>
                </a:ln>
                <a:solidFill>
                  <a:sysClr val="windowText" lastClr="000000"/>
                </a:solidFill>
                <a:effectLst/>
                <a:uLnTx/>
                <a:uFillTx/>
                <a:latin typeface="Raleway" pitchFamily="2" charset="0"/>
                <a:cs typeface="Trebuchet MS"/>
              </a:rPr>
              <a:t>resort,</a:t>
            </a:r>
            <a:r>
              <a:rPr kumimoji="0" sz="1800" b="0" i="0" u="none" strike="noStrike" kern="0" cap="none" spc="17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to</a:t>
            </a:r>
            <a:r>
              <a:rPr kumimoji="0" sz="1800" b="0" i="0" u="none" strike="noStrike" kern="0" cap="none" spc="-50" normalizeH="0" baseline="0" noProof="0" dirty="0">
                <a:ln>
                  <a:noFill/>
                </a:ln>
                <a:solidFill>
                  <a:sysClr val="windowText" lastClr="000000"/>
                </a:solidFill>
                <a:effectLst/>
                <a:uLnTx/>
                <a:uFillTx/>
                <a:latin typeface="Raleway" pitchFamily="2" charset="0"/>
                <a:cs typeface="Trebuchet MS"/>
              </a:rPr>
              <a:t> </a:t>
            </a:r>
            <a:r>
              <a:rPr kumimoji="0" sz="1800" b="1" i="0" u="none" strike="noStrike" kern="0" cap="none" spc="0" normalizeH="0" baseline="0" noProof="0" dirty="0">
                <a:ln>
                  <a:noFill/>
                </a:ln>
                <a:solidFill>
                  <a:srgbClr val="694769"/>
                </a:solidFill>
                <a:effectLst/>
                <a:uLnTx/>
                <a:uFillTx/>
                <a:latin typeface="Raleway" pitchFamily="2" charset="0"/>
                <a:cs typeface="Gill Sans MT"/>
              </a:rPr>
              <a:t>terminate</a:t>
            </a:r>
            <a:r>
              <a:rPr kumimoji="0" sz="1800" b="1" i="0" u="none" strike="noStrike" kern="0" cap="none" spc="80" normalizeH="0" baseline="0" noProof="0" dirty="0">
                <a:ln>
                  <a:noFill/>
                </a:ln>
                <a:solidFill>
                  <a:srgbClr val="694769"/>
                </a:solidFill>
                <a:effectLst/>
                <a:uLnTx/>
                <a:uFillTx/>
                <a:latin typeface="Raleway" pitchFamily="2" charset="0"/>
                <a:cs typeface="Gill Sans MT"/>
              </a:rPr>
              <a:t> </a:t>
            </a:r>
            <a:r>
              <a:rPr kumimoji="0" sz="1800" b="1" i="0" u="none" strike="noStrike" kern="0" cap="none" spc="0" normalizeH="0" baseline="0" noProof="0" dirty="0">
                <a:ln>
                  <a:noFill/>
                </a:ln>
                <a:solidFill>
                  <a:srgbClr val="694769"/>
                </a:solidFill>
                <a:effectLst/>
                <a:uLnTx/>
                <a:uFillTx/>
                <a:latin typeface="Raleway" pitchFamily="2" charset="0"/>
                <a:cs typeface="Gill Sans MT"/>
              </a:rPr>
              <a:t>the</a:t>
            </a:r>
            <a:r>
              <a:rPr kumimoji="0" sz="1800" b="1" i="0" u="none" strike="noStrike" kern="0" cap="none" spc="-5" normalizeH="0" baseline="0" noProof="0" dirty="0">
                <a:ln>
                  <a:noFill/>
                </a:ln>
                <a:solidFill>
                  <a:srgbClr val="694769"/>
                </a:solidFill>
                <a:effectLst/>
                <a:uLnTx/>
                <a:uFillTx/>
                <a:latin typeface="Raleway" pitchFamily="2" charset="0"/>
                <a:cs typeface="Gill Sans MT"/>
              </a:rPr>
              <a:t> </a:t>
            </a:r>
            <a:r>
              <a:rPr kumimoji="0" sz="1800" b="1" i="0" u="none" strike="noStrike" kern="0" cap="none" spc="55" normalizeH="0" baseline="0" noProof="0" dirty="0">
                <a:ln>
                  <a:noFill/>
                </a:ln>
                <a:solidFill>
                  <a:srgbClr val="694769"/>
                </a:solidFill>
                <a:effectLst/>
                <a:uLnTx/>
                <a:uFillTx/>
                <a:latin typeface="Raleway" pitchFamily="2" charset="0"/>
                <a:cs typeface="Gill Sans MT"/>
              </a:rPr>
              <a:t>business</a:t>
            </a:r>
            <a:r>
              <a:rPr kumimoji="0" sz="1800" b="1" i="0" u="none" strike="noStrike" kern="0" cap="none" spc="90" normalizeH="0" baseline="0" noProof="0" dirty="0">
                <a:ln>
                  <a:noFill/>
                </a:ln>
                <a:solidFill>
                  <a:srgbClr val="694769"/>
                </a:solidFill>
                <a:effectLst/>
                <a:uLnTx/>
                <a:uFillTx/>
                <a:latin typeface="Raleway" pitchFamily="2" charset="0"/>
                <a:cs typeface="Gill Sans MT"/>
              </a:rPr>
              <a:t> </a:t>
            </a:r>
            <a:r>
              <a:rPr kumimoji="0" sz="1800" b="1" i="0" u="none" strike="noStrike" kern="0" cap="none" spc="-10" normalizeH="0" baseline="0" noProof="0" dirty="0">
                <a:ln>
                  <a:noFill/>
                </a:ln>
                <a:solidFill>
                  <a:srgbClr val="694769"/>
                </a:solidFill>
                <a:effectLst/>
                <a:uLnTx/>
                <a:uFillTx/>
                <a:latin typeface="Raleway" pitchFamily="2" charset="0"/>
                <a:cs typeface="Gill Sans MT"/>
              </a:rPr>
              <a:t>relationship</a:t>
            </a:r>
            <a:r>
              <a:rPr kumimoji="0" sz="1800" b="0" i="0" u="none" strike="noStrike" kern="0" cap="none" spc="-10" normalizeH="0" baseline="0" noProof="0" dirty="0">
                <a:ln>
                  <a:noFill/>
                </a:ln>
                <a:solidFill>
                  <a:sysClr val="windowText" lastClr="000000"/>
                </a:solidFill>
                <a:effectLst/>
                <a:uLnTx/>
                <a:uFillTx/>
                <a:latin typeface="Raleway" pitchFamily="2" charset="0"/>
                <a:cs typeface="Trebuchet MS"/>
              </a:rPr>
              <a:t>.</a:t>
            </a:r>
            <a:endParaRPr kumimoji="0" sz="1800" b="0" i="0" u="none" strike="noStrike" kern="0" cap="none" spc="0" normalizeH="0" baseline="0" noProof="0" dirty="0">
              <a:ln>
                <a:noFill/>
              </a:ln>
              <a:solidFill>
                <a:sysClr val="windowText" lastClr="000000"/>
              </a:solidFill>
              <a:effectLst/>
              <a:uLnTx/>
              <a:uFillTx/>
              <a:latin typeface="Raleway" pitchFamily="2" charset="0"/>
              <a:cs typeface="Trebuchet MS"/>
            </a:endParaRPr>
          </a:p>
        </p:txBody>
      </p:sp>
      <p:pic>
        <p:nvPicPr>
          <p:cNvPr id="3" name="Media7">
            <a:hlinkClick r:id="" action="ppaction://media"/>
            <a:extLst>
              <a:ext uri="{FF2B5EF4-FFF2-40B4-BE49-F238E27FC236}">
                <a16:creationId xmlns:a16="http://schemas.microsoft.com/office/drawing/2014/main" id="{A610BF94-5ADC-BDFE-2D00-FA31E4E2C6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5" name="Graphic 4" descr="End with solid fill">
            <a:extLst>
              <a:ext uri="{FF2B5EF4-FFF2-40B4-BE49-F238E27FC236}">
                <a16:creationId xmlns:a16="http://schemas.microsoft.com/office/drawing/2014/main" id="{85C8429B-758E-4935-7A7E-CDE2D27894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9416" y="6304703"/>
            <a:ext cx="450000" cy="45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869"/>
    </mc:Choice>
    <mc:Fallback xmlns="">
      <p:transition spd="slow" advTm="62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457200"/>
            <a:ext cx="10972800" cy="606384"/>
          </a:xfrm>
          <a:prstGeom prst="rect">
            <a:avLst/>
          </a:prstGeom>
          <a:solidFill>
            <a:srgbClr val="005F91"/>
          </a:solidFill>
        </p:spPr>
        <p:txBody>
          <a:bodyPr vert="horz" wrap="square" lIns="0" tIns="106045" rIns="0" bIns="0" rtlCol="0">
            <a:spAutoFit/>
          </a:bodyPr>
          <a:lstStyle/>
          <a:p>
            <a:pPr marL="311785">
              <a:lnSpc>
                <a:spcPct val="150000"/>
              </a:lnSpc>
              <a:spcBef>
                <a:spcPts val="835"/>
              </a:spcBef>
            </a:pPr>
            <a:r>
              <a:rPr sz="2450" dirty="0">
                <a:latin typeface="Raleway" pitchFamily="2" charset="0"/>
                <a:cs typeface="Trebuchet MS"/>
              </a:rPr>
              <a:t>Obligations:</a:t>
            </a:r>
            <a:r>
              <a:rPr sz="2450" spc="120" dirty="0">
                <a:latin typeface="Raleway" pitchFamily="2" charset="0"/>
                <a:cs typeface="Trebuchet MS"/>
              </a:rPr>
              <a:t> </a:t>
            </a:r>
            <a:r>
              <a:rPr lang="en-US" sz="2450" spc="120" dirty="0">
                <a:latin typeface="Raleway" pitchFamily="2" charset="0"/>
                <a:cs typeface="Trebuchet MS"/>
              </a:rPr>
              <a:t>Climate </a:t>
            </a:r>
            <a:r>
              <a:rPr sz="2450" dirty="0">
                <a:latin typeface="Raleway" pitchFamily="2" charset="0"/>
                <a:cs typeface="Trebuchet MS"/>
              </a:rPr>
              <a:t>transition</a:t>
            </a:r>
            <a:r>
              <a:rPr sz="2450" spc="30" dirty="0">
                <a:latin typeface="Raleway" pitchFamily="2" charset="0"/>
                <a:cs typeface="Trebuchet MS"/>
              </a:rPr>
              <a:t> </a:t>
            </a:r>
            <a:r>
              <a:rPr sz="2450" spc="35" dirty="0">
                <a:latin typeface="Raleway" pitchFamily="2" charset="0"/>
                <a:cs typeface="Trebuchet MS"/>
              </a:rPr>
              <a:t>plan</a:t>
            </a:r>
            <a:endParaRPr sz="2450" dirty="0">
              <a:latin typeface="Raleway" pitchFamily="2" charset="0"/>
              <a:cs typeface="Trebuchet MS"/>
            </a:endParaRPr>
          </a:p>
        </p:txBody>
      </p:sp>
      <p:sp>
        <p:nvSpPr>
          <p:cNvPr id="8" name="object 8"/>
          <p:cNvSpPr txBox="1"/>
          <p:nvPr/>
        </p:nvSpPr>
        <p:spPr>
          <a:xfrm>
            <a:off x="685800" y="1143001"/>
            <a:ext cx="10896599" cy="3725122"/>
          </a:xfrm>
          <a:prstGeom prst="rect">
            <a:avLst/>
          </a:prstGeom>
          <a:solidFill>
            <a:srgbClr val="EDF5F4"/>
          </a:solidFill>
        </p:spPr>
        <p:txBody>
          <a:bodyPr vert="horz" wrap="square" lIns="0" tIns="132080" rIns="0" bIns="0" rtlCol="0">
            <a:spAutoFit/>
          </a:bodyPr>
          <a:lstStyle/>
          <a:p>
            <a:pPr marL="252095" marR="0" lvl="0" indent="0" defTabSz="914400" eaLnBrk="1" fontAlgn="auto" latinLnBrk="0" hangingPunct="1">
              <a:lnSpc>
                <a:spcPct val="100000"/>
              </a:lnSpc>
              <a:spcBef>
                <a:spcPts val="1040"/>
              </a:spcBef>
              <a:spcAft>
                <a:spcPts val="0"/>
              </a:spcAft>
              <a:buClrTx/>
              <a:buSzTx/>
              <a:buFontTx/>
              <a:buNone/>
              <a:tabLst>
                <a:tab pos="594995" algn="l"/>
                <a:tab pos="7258050" algn="l"/>
              </a:tabLst>
              <a:defRPr/>
            </a:pPr>
            <a:r>
              <a:rPr kumimoji="0" sz="1600" b="0" i="0" u="none" strike="noStrike" kern="0" cap="none" spc="-25" normalizeH="0" baseline="0" noProof="0" dirty="0">
                <a:ln>
                  <a:noFill/>
                </a:ln>
                <a:solidFill>
                  <a:srgbClr val="007C8E"/>
                </a:solidFill>
                <a:effectLst/>
                <a:uLnTx/>
                <a:uFillTx/>
                <a:latin typeface="Trebuchet MS"/>
                <a:cs typeface="Trebuchet MS"/>
              </a:rPr>
              <a:t>3.</a:t>
            </a:r>
            <a:r>
              <a:rPr kumimoji="0" sz="1600" b="0" i="0" u="none" strike="noStrike" kern="0" cap="none" spc="0" normalizeH="0" baseline="0" noProof="0" dirty="0">
                <a:ln>
                  <a:noFill/>
                </a:ln>
                <a:solidFill>
                  <a:srgbClr val="007C8E"/>
                </a:solidFill>
                <a:effectLst/>
                <a:uLnTx/>
                <a:uFillTx/>
                <a:latin typeface="Trebuchet MS"/>
                <a:cs typeface="Trebuchet MS"/>
              </a:rPr>
              <a:t>	</a:t>
            </a:r>
            <a:r>
              <a:rPr kumimoji="0" lang="en-US" sz="1600" b="0" i="0" u="none" strike="noStrike" kern="0" cap="none" spc="70" normalizeH="0" baseline="0" noProof="0" dirty="0">
                <a:ln>
                  <a:noFill/>
                </a:ln>
                <a:solidFill>
                  <a:sysClr val="windowText" lastClr="000000"/>
                </a:solidFill>
                <a:effectLst/>
                <a:uLnTx/>
                <a:uFillTx/>
                <a:latin typeface="Raleway" pitchFamily="2" charset="0"/>
                <a:cs typeface="Trebuchet MS"/>
              </a:rPr>
              <a:t>Adopt</a:t>
            </a:r>
            <a:r>
              <a:rPr kumimoji="0" lang="en-US" sz="1600" b="0" i="0" u="none" strike="noStrike" kern="0" cap="none" spc="40" normalizeH="0" baseline="0" noProof="0" dirty="0">
                <a:ln>
                  <a:noFill/>
                </a:ln>
                <a:solidFill>
                  <a:sysClr val="windowText" lastClr="000000"/>
                </a:solidFill>
                <a:effectLst/>
                <a:uLnTx/>
                <a:uFillTx/>
                <a:latin typeface="Raleway" pitchFamily="2" charset="0"/>
                <a:cs typeface="Trebuchet MS"/>
              </a:rPr>
              <a:t>  </a:t>
            </a:r>
            <a:r>
              <a:rPr kumimoji="0" lang="en-US" sz="1600" b="0" i="0" u="none" strike="noStrike" kern="0" cap="none" spc="80" normalizeH="0" baseline="0" noProof="0" dirty="0">
                <a:ln>
                  <a:noFill/>
                </a:ln>
                <a:solidFill>
                  <a:sysClr val="windowText" lastClr="000000"/>
                </a:solidFill>
                <a:effectLst/>
                <a:uLnTx/>
                <a:uFillTx/>
                <a:latin typeface="Raleway" pitchFamily="2" charset="0"/>
                <a:cs typeface="Trebuchet MS"/>
              </a:rPr>
              <a:t>and</a:t>
            </a:r>
            <a:r>
              <a:rPr kumimoji="0" lang="en-US" sz="1600" b="0" i="0" u="none" strike="noStrike" kern="0" cap="none" spc="450" normalizeH="0" baseline="0" noProof="0" dirty="0">
                <a:ln>
                  <a:noFill/>
                </a:ln>
                <a:solidFill>
                  <a:sysClr val="windowText" lastClr="000000"/>
                </a:solidFill>
                <a:effectLst/>
                <a:uLnTx/>
                <a:uFillTx/>
                <a:latin typeface="Raleway" pitchFamily="2" charset="0"/>
                <a:cs typeface="Trebuchet MS"/>
              </a:rPr>
              <a:t> </a:t>
            </a:r>
            <a:r>
              <a:rPr kumimoji="0" lang="en-US" sz="1600" b="0" i="0" u="none" strike="noStrike" kern="0" cap="none" spc="0" normalizeH="0" baseline="0" noProof="0" dirty="0">
                <a:ln>
                  <a:noFill/>
                </a:ln>
                <a:solidFill>
                  <a:sysClr val="windowText" lastClr="000000"/>
                </a:solidFill>
                <a:effectLst/>
                <a:uLnTx/>
                <a:uFillTx/>
                <a:latin typeface="Raleway" pitchFamily="2" charset="0"/>
                <a:cs typeface="Trebuchet MS"/>
              </a:rPr>
              <a:t>put</a:t>
            </a:r>
            <a:r>
              <a:rPr kumimoji="0" lang="en-US" sz="1600" b="0" i="0" u="none" strike="noStrike" kern="0" cap="none" spc="35" normalizeH="0" baseline="0" noProof="0" dirty="0">
                <a:ln>
                  <a:noFill/>
                </a:ln>
                <a:solidFill>
                  <a:sysClr val="windowText" lastClr="000000"/>
                </a:solidFill>
                <a:effectLst/>
                <a:uLnTx/>
                <a:uFillTx/>
                <a:latin typeface="Raleway" pitchFamily="2" charset="0"/>
                <a:cs typeface="Trebuchet MS"/>
              </a:rPr>
              <a:t>  </a:t>
            </a:r>
            <a:r>
              <a:rPr kumimoji="0" lang="en-US" sz="1600" b="0" i="0" u="none" strike="noStrike" kern="0" cap="none" spc="0" normalizeH="0" baseline="0" noProof="0" dirty="0">
                <a:ln>
                  <a:noFill/>
                </a:ln>
                <a:solidFill>
                  <a:sysClr val="windowText" lastClr="000000"/>
                </a:solidFill>
                <a:effectLst/>
                <a:uLnTx/>
                <a:uFillTx/>
                <a:latin typeface="Raleway" pitchFamily="2" charset="0"/>
                <a:cs typeface="Trebuchet MS"/>
              </a:rPr>
              <a:t>into</a:t>
            </a:r>
            <a:r>
              <a:rPr kumimoji="0" lang="en-US" sz="1600" b="0" i="0" u="none" strike="noStrike" kern="0" cap="none" spc="25" normalizeH="0" baseline="0" noProof="0" dirty="0">
                <a:ln>
                  <a:noFill/>
                </a:ln>
                <a:solidFill>
                  <a:sysClr val="windowText" lastClr="000000"/>
                </a:solidFill>
                <a:effectLst/>
                <a:uLnTx/>
                <a:uFillTx/>
                <a:latin typeface="Raleway" pitchFamily="2" charset="0"/>
                <a:cs typeface="Trebuchet MS"/>
              </a:rPr>
              <a:t>  </a:t>
            </a:r>
            <a:r>
              <a:rPr kumimoji="0" lang="en-US" sz="1600" b="0" i="0" u="none" strike="noStrike" kern="0" cap="none" spc="0" normalizeH="0" baseline="0" noProof="0" dirty="0">
                <a:ln>
                  <a:noFill/>
                </a:ln>
                <a:solidFill>
                  <a:sysClr val="windowText" lastClr="000000"/>
                </a:solidFill>
                <a:effectLst/>
                <a:uLnTx/>
                <a:uFillTx/>
                <a:latin typeface="Raleway" pitchFamily="2" charset="0"/>
                <a:cs typeface="Trebuchet MS"/>
              </a:rPr>
              <a:t>effect</a:t>
            </a:r>
            <a:r>
              <a:rPr kumimoji="0" lang="en-US" sz="1600" b="0" i="0" u="none" strike="noStrike" kern="0" cap="none" spc="40" normalizeH="0" baseline="0" noProof="0" dirty="0">
                <a:ln>
                  <a:noFill/>
                </a:ln>
                <a:solidFill>
                  <a:sysClr val="windowText" lastClr="000000"/>
                </a:solidFill>
                <a:effectLst/>
                <a:uLnTx/>
                <a:uFillTx/>
                <a:latin typeface="Raleway" pitchFamily="2" charset="0"/>
                <a:cs typeface="Trebuchet MS"/>
              </a:rPr>
              <a:t>  </a:t>
            </a:r>
            <a:r>
              <a:rPr kumimoji="0" lang="en-US" sz="1600" b="0" i="0" u="none" strike="noStrike" kern="0" cap="none" spc="65" normalizeH="0" baseline="0" noProof="0" dirty="0">
                <a:ln>
                  <a:noFill/>
                </a:ln>
                <a:solidFill>
                  <a:sysClr val="windowText" lastClr="000000"/>
                </a:solidFill>
                <a:effectLst/>
                <a:uLnTx/>
                <a:uFillTx/>
                <a:latin typeface="Raleway" pitchFamily="2" charset="0"/>
                <a:cs typeface="Trebuchet MS"/>
              </a:rPr>
              <a:t>through</a:t>
            </a:r>
            <a:r>
              <a:rPr kumimoji="0" lang="en-US" sz="1600" b="0" i="0" u="none" strike="noStrike" kern="0" cap="none" spc="440" normalizeH="0" baseline="0" noProof="0" dirty="0">
                <a:ln>
                  <a:noFill/>
                </a:ln>
                <a:solidFill>
                  <a:sysClr val="windowText" lastClr="000000"/>
                </a:solidFill>
                <a:effectLst/>
                <a:uLnTx/>
                <a:uFillTx/>
                <a:latin typeface="Raleway" pitchFamily="2" charset="0"/>
                <a:cs typeface="Trebuchet MS"/>
              </a:rPr>
              <a:t> </a:t>
            </a:r>
            <a:r>
              <a:rPr kumimoji="0" lang="en-US" sz="1600" b="0" i="0" u="none" strike="noStrike" kern="0" cap="none" spc="60" normalizeH="0" baseline="0" noProof="0" dirty="0">
                <a:ln>
                  <a:noFill/>
                </a:ln>
                <a:solidFill>
                  <a:sysClr val="windowText" lastClr="000000"/>
                </a:solidFill>
                <a:effectLst/>
                <a:uLnTx/>
                <a:uFillTx/>
                <a:latin typeface="Raleway" pitchFamily="2" charset="0"/>
                <a:cs typeface="Trebuchet MS"/>
              </a:rPr>
              <a:t>best</a:t>
            </a:r>
            <a:r>
              <a:rPr kumimoji="0" lang="en-US" sz="1600" b="0" i="0" u="none" strike="noStrike" kern="0" cap="none" spc="35" normalizeH="0" baseline="0" noProof="0" dirty="0">
                <a:ln>
                  <a:noFill/>
                </a:ln>
                <a:solidFill>
                  <a:sysClr val="windowText" lastClr="000000"/>
                </a:solidFill>
                <a:effectLst/>
                <a:uLnTx/>
                <a:uFillTx/>
                <a:latin typeface="Raleway" pitchFamily="2" charset="0"/>
                <a:cs typeface="Trebuchet MS"/>
              </a:rPr>
              <a:t>  </a:t>
            </a:r>
            <a:r>
              <a:rPr kumimoji="0" lang="en-US" sz="1600" b="0" i="0" u="none" strike="noStrike" kern="0" cap="none" spc="0" normalizeH="0" baseline="0" noProof="0" dirty="0">
                <a:ln>
                  <a:noFill/>
                </a:ln>
                <a:solidFill>
                  <a:sysClr val="windowText" lastClr="000000"/>
                </a:solidFill>
                <a:effectLst/>
                <a:uLnTx/>
                <a:uFillTx/>
                <a:latin typeface="Raleway" pitchFamily="2" charset="0"/>
                <a:cs typeface="Trebuchet MS"/>
              </a:rPr>
              <a:t>efforts</a:t>
            </a:r>
            <a:r>
              <a:rPr kumimoji="0" lang="en-US" sz="1600" b="0" i="0" u="none" strike="noStrike" kern="0" cap="none" spc="35" normalizeH="0" baseline="0" noProof="0" dirty="0">
                <a:ln>
                  <a:noFill/>
                </a:ln>
                <a:solidFill>
                  <a:sysClr val="windowText" lastClr="000000"/>
                </a:solidFill>
                <a:effectLst/>
                <a:uLnTx/>
                <a:uFillTx/>
                <a:latin typeface="Raleway" pitchFamily="2" charset="0"/>
                <a:cs typeface="Trebuchet MS"/>
              </a:rPr>
              <a:t>  </a:t>
            </a:r>
            <a:r>
              <a:rPr kumimoji="0" lang="en-US" sz="1600" b="0" i="0" u="none" strike="noStrike" kern="0" cap="none" spc="0" normalizeH="0" baseline="0" noProof="0" dirty="0">
                <a:ln>
                  <a:noFill/>
                </a:ln>
                <a:solidFill>
                  <a:sysClr val="windowText" lastClr="000000"/>
                </a:solidFill>
                <a:effectLst/>
                <a:uLnTx/>
                <a:uFillTx/>
                <a:latin typeface="Raleway" pitchFamily="2" charset="0"/>
                <a:cs typeface="Trebuchet MS"/>
              </a:rPr>
              <a:t>a</a:t>
            </a:r>
            <a:r>
              <a:rPr kumimoji="0" lang="en-US" sz="1600" b="0" i="0" u="none" strike="noStrike" kern="0" cap="none" spc="25" normalizeH="0" baseline="0" noProof="0" dirty="0">
                <a:ln>
                  <a:noFill/>
                </a:ln>
                <a:solidFill>
                  <a:sysClr val="windowText" lastClr="000000"/>
                </a:solidFill>
                <a:effectLst/>
                <a:uLnTx/>
                <a:uFillTx/>
                <a:latin typeface="Raleway" pitchFamily="2" charset="0"/>
                <a:cs typeface="Trebuchet MS"/>
              </a:rPr>
              <a:t>  </a:t>
            </a:r>
            <a:r>
              <a:rPr kumimoji="0" lang="en-US" sz="1600" b="1" i="0" u="none" strike="noStrike" kern="0" cap="none" spc="0" normalizeH="0" baseline="0" noProof="0" dirty="0">
                <a:ln>
                  <a:noFill/>
                </a:ln>
                <a:solidFill>
                  <a:srgbClr val="007C8E"/>
                </a:solidFill>
                <a:effectLst/>
                <a:uLnTx/>
                <a:uFillTx/>
                <a:latin typeface="Raleway" pitchFamily="2" charset="0"/>
                <a:cs typeface="Gill Sans MT"/>
              </a:rPr>
              <a:t>transition</a:t>
            </a:r>
            <a:r>
              <a:rPr kumimoji="0" lang="en-US" sz="1600" b="1" i="0" u="none" strike="noStrike" kern="0" cap="none" spc="60" normalizeH="0" baseline="0" noProof="0" dirty="0">
                <a:ln>
                  <a:noFill/>
                </a:ln>
                <a:solidFill>
                  <a:srgbClr val="007C8E"/>
                </a:solidFill>
                <a:effectLst/>
                <a:uLnTx/>
                <a:uFillTx/>
                <a:latin typeface="Raleway" pitchFamily="2" charset="0"/>
                <a:cs typeface="Gill Sans MT"/>
              </a:rPr>
              <a:t>  </a:t>
            </a:r>
            <a:r>
              <a:rPr kumimoji="0" lang="en-US" sz="1600" b="1" i="0" u="none" strike="noStrike" kern="0" cap="none" spc="30" normalizeH="0" baseline="0" noProof="0" dirty="0">
                <a:ln>
                  <a:noFill/>
                </a:ln>
                <a:solidFill>
                  <a:srgbClr val="007C8E"/>
                </a:solidFill>
                <a:effectLst/>
                <a:uLnTx/>
                <a:uFillTx/>
                <a:latin typeface="Raleway" pitchFamily="2" charset="0"/>
                <a:cs typeface="Gill Sans MT"/>
              </a:rPr>
              <a:t>plan</a:t>
            </a:r>
            <a:r>
              <a:rPr kumimoji="0" lang="en-US" sz="1600" b="1" i="0" u="none" strike="noStrike" kern="0" cap="none" spc="0" normalizeH="0" baseline="0" noProof="0" dirty="0">
                <a:ln>
                  <a:noFill/>
                </a:ln>
                <a:solidFill>
                  <a:srgbClr val="007C8E"/>
                </a:solidFill>
                <a:effectLst/>
                <a:uLnTx/>
                <a:uFillTx/>
                <a:latin typeface="Raleway" pitchFamily="2" charset="0"/>
                <a:cs typeface="Gill Sans MT"/>
              </a:rPr>
              <a:t>	for</a:t>
            </a:r>
            <a:r>
              <a:rPr kumimoji="0" lang="en-US" sz="1600" b="1" i="0" u="none" strike="noStrike" kern="0" cap="none" spc="105" normalizeH="0" baseline="0" noProof="0" dirty="0">
                <a:ln>
                  <a:noFill/>
                </a:ln>
                <a:solidFill>
                  <a:srgbClr val="007C8E"/>
                </a:solidFill>
                <a:effectLst/>
                <a:uLnTx/>
                <a:uFillTx/>
                <a:latin typeface="Raleway" pitchFamily="2" charset="0"/>
                <a:cs typeface="Gill Sans MT"/>
              </a:rPr>
              <a:t>  </a:t>
            </a:r>
            <a:r>
              <a:rPr kumimoji="0" lang="en-US" sz="1600" b="1" i="0" u="none" strike="noStrike" kern="0" cap="none" spc="0" normalizeH="0" baseline="0" noProof="0" dirty="0">
                <a:ln>
                  <a:noFill/>
                </a:ln>
                <a:solidFill>
                  <a:srgbClr val="007C8E"/>
                </a:solidFill>
                <a:effectLst/>
                <a:uLnTx/>
                <a:uFillTx/>
                <a:latin typeface="Raleway" pitchFamily="2" charset="0"/>
                <a:cs typeface="Gill Sans MT"/>
              </a:rPr>
              <a:t>climate</a:t>
            </a:r>
            <a:r>
              <a:rPr kumimoji="0" lang="en-US" sz="1600" b="1" i="0" u="none" strike="noStrike" kern="0" cap="none" spc="45" normalizeH="0" baseline="0" noProof="0" dirty="0">
                <a:ln>
                  <a:noFill/>
                </a:ln>
                <a:solidFill>
                  <a:srgbClr val="007C8E"/>
                </a:solidFill>
                <a:effectLst/>
                <a:uLnTx/>
                <a:uFillTx/>
                <a:latin typeface="Raleway" pitchFamily="2" charset="0"/>
                <a:cs typeface="Gill Sans MT"/>
              </a:rPr>
              <a:t>  </a:t>
            </a:r>
            <a:r>
              <a:rPr kumimoji="0" lang="en-US" sz="1600" b="1" i="0" u="none" strike="noStrike" kern="0" cap="none" spc="100" normalizeH="0" baseline="0" noProof="0" dirty="0">
                <a:ln>
                  <a:noFill/>
                </a:ln>
                <a:solidFill>
                  <a:srgbClr val="007C8E"/>
                </a:solidFill>
                <a:effectLst/>
                <a:uLnTx/>
                <a:uFillTx/>
                <a:latin typeface="Raleway" pitchFamily="2" charset="0"/>
                <a:cs typeface="Gill Sans MT"/>
              </a:rPr>
              <a:t>change</a:t>
            </a:r>
            <a:r>
              <a:rPr kumimoji="0" lang="en-US" sz="1600" b="1" i="0" u="none" strike="noStrike" kern="0" cap="none" spc="85" normalizeH="0" baseline="0" noProof="0" dirty="0">
                <a:ln>
                  <a:noFill/>
                </a:ln>
                <a:solidFill>
                  <a:srgbClr val="007C8E"/>
                </a:solidFill>
                <a:effectLst/>
                <a:uLnTx/>
                <a:uFillTx/>
                <a:latin typeface="Raleway" pitchFamily="2" charset="0"/>
                <a:cs typeface="Gill Sans MT"/>
              </a:rPr>
              <a:t>  </a:t>
            </a:r>
            <a:r>
              <a:rPr kumimoji="0" lang="en-US" sz="1600" b="1" i="0" u="none" strike="noStrike" kern="0" cap="none" spc="-10" normalizeH="0" baseline="0" noProof="0" dirty="0">
                <a:ln>
                  <a:noFill/>
                </a:ln>
                <a:solidFill>
                  <a:srgbClr val="007C8E"/>
                </a:solidFill>
                <a:effectLst/>
                <a:uLnTx/>
                <a:uFillTx/>
                <a:latin typeface="Raleway" pitchFamily="2" charset="0"/>
                <a:cs typeface="Gill Sans MT"/>
              </a:rPr>
              <a:t>mitigation</a:t>
            </a:r>
            <a:endParaRPr kumimoji="0" lang="en-US" sz="1600" b="0" i="0" u="none" strike="noStrike" kern="0" cap="none" spc="0" normalizeH="0" baseline="0" noProof="0" dirty="0">
              <a:ln>
                <a:noFill/>
              </a:ln>
              <a:solidFill>
                <a:sysClr val="windowText" lastClr="000000"/>
              </a:solidFill>
              <a:effectLst/>
              <a:uLnTx/>
              <a:uFillTx/>
              <a:latin typeface="Raleway" pitchFamily="2" charset="0"/>
              <a:cs typeface="Gill Sans MT"/>
            </a:endParaRPr>
          </a:p>
          <a:p>
            <a:pPr marL="595630" marR="0" lvl="0" indent="0" defTabSz="914400" eaLnBrk="1" fontAlgn="auto" latinLnBrk="0" hangingPunct="1">
              <a:lnSpc>
                <a:spcPct val="100000"/>
              </a:lnSpc>
              <a:spcBef>
                <a:spcPts val="9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Raleway" pitchFamily="2" charset="0"/>
                <a:cs typeface="Trebuchet MS"/>
              </a:rPr>
              <a:t>compatible</a:t>
            </a:r>
            <a:r>
              <a:rPr kumimoji="0" lang="en-US" sz="1600" b="0" i="0" u="none" strike="noStrike" kern="0" cap="none" spc="215" normalizeH="0" baseline="0" noProof="0" dirty="0">
                <a:ln>
                  <a:noFill/>
                </a:ln>
                <a:solidFill>
                  <a:sysClr val="windowText" lastClr="000000"/>
                </a:solidFill>
                <a:effectLst/>
                <a:uLnTx/>
                <a:uFillTx/>
                <a:latin typeface="Raleway" pitchFamily="2" charset="0"/>
                <a:cs typeface="Trebuchet MS"/>
              </a:rPr>
              <a:t> </a:t>
            </a:r>
            <a:r>
              <a:rPr kumimoji="0" lang="en-US" sz="1600" b="0" i="0" u="none" strike="noStrike" kern="0" cap="none" spc="0" normalizeH="0" baseline="0" noProof="0" dirty="0">
                <a:ln>
                  <a:noFill/>
                </a:ln>
                <a:solidFill>
                  <a:sysClr val="windowText" lastClr="000000"/>
                </a:solidFill>
                <a:effectLst/>
                <a:uLnTx/>
                <a:uFillTx/>
                <a:latin typeface="Raleway" pitchFamily="2" charset="0"/>
                <a:cs typeface="Trebuchet MS"/>
              </a:rPr>
              <a:t>with</a:t>
            </a:r>
            <a:r>
              <a:rPr kumimoji="0" lang="en-US" sz="1600" b="0" i="0" u="none" strike="noStrike" kern="0" cap="none" spc="40" normalizeH="0" baseline="0" noProof="0" dirty="0">
                <a:ln>
                  <a:noFill/>
                </a:ln>
                <a:solidFill>
                  <a:sysClr val="windowText" lastClr="000000"/>
                </a:solidFill>
                <a:effectLst/>
                <a:uLnTx/>
                <a:uFillTx/>
                <a:latin typeface="Raleway" pitchFamily="2" charset="0"/>
                <a:cs typeface="Trebuchet MS"/>
              </a:rPr>
              <a:t> </a:t>
            </a:r>
            <a:r>
              <a:rPr kumimoji="0" lang="en-US" sz="1600" b="0" i="0" u="none" strike="noStrike" kern="0" cap="none" spc="0" normalizeH="0" baseline="0" noProof="0" dirty="0">
                <a:ln>
                  <a:noFill/>
                </a:ln>
                <a:solidFill>
                  <a:sysClr val="windowText" lastClr="000000"/>
                </a:solidFill>
                <a:effectLst/>
                <a:uLnTx/>
                <a:uFillTx/>
                <a:latin typeface="Raleway" pitchFamily="2" charset="0"/>
                <a:cs typeface="Trebuchet MS"/>
              </a:rPr>
              <a:t>a</a:t>
            </a:r>
            <a:r>
              <a:rPr kumimoji="0" lang="en-US" sz="1600" b="0" i="0" u="none" strike="noStrike" kern="0" cap="none" spc="25" normalizeH="0" baseline="0" noProof="0" dirty="0">
                <a:ln>
                  <a:noFill/>
                </a:ln>
                <a:solidFill>
                  <a:sysClr val="windowText" lastClr="000000"/>
                </a:solidFill>
                <a:effectLst/>
                <a:uLnTx/>
                <a:uFillTx/>
                <a:latin typeface="Raleway" pitchFamily="2" charset="0"/>
                <a:cs typeface="Trebuchet MS"/>
              </a:rPr>
              <a:t> </a:t>
            </a:r>
            <a:r>
              <a:rPr kumimoji="0" lang="en-US" sz="1600" b="0" i="0" u="none" strike="noStrike" kern="0" cap="none" spc="-10" normalizeH="0" baseline="0" noProof="0" dirty="0">
                <a:ln>
                  <a:noFill/>
                </a:ln>
                <a:solidFill>
                  <a:sysClr val="windowText" lastClr="000000"/>
                </a:solidFill>
                <a:effectLst/>
                <a:uLnTx/>
                <a:uFillTx/>
                <a:latin typeface="Raleway" pitchFamily="2" charset="0"/>
                <a:cs typeface="Trebuchet MS"/>
              </a:rPr>
              <a:t>1.5ºC</a:t>
            </a:r>
            <a:r>
              <a:rPr kumimoji="0" lang="en-US" sz="1600" b="0" i="0" u="none" strike="noStrike" kern="0" cap="none" spc="110" normalizeH="0" baseline="0" noProof="0" dirty="0">
                <a:ln>
                  <a:noFill/>
                </a:ln>
                <a:solidFill>
                  <a:sysClr val="windowText" lastClr="000000"/>
                </a:solidFill>
                <a:effectLst/>
                <a:uLnTx/>
                <a:uFillTx/>
                <a:latin typeface="Raleway" pitchFamily="2" charset="0"/>
                <a:cs typeface="Trebuchet MS"/>
              </a:rPr>
              <a:t> </a:t>
            </a:r>
            <a:r>
              <a:rPr kumimoji="0" lang="en-US" sz="1600" b="0" i="0" u="none" strike="noStrike" kern="0" cap="none" spc="0" normalizeH="0" baseline="0" noProof="0" dirty="0">
                <a:ln>
                  <a:noFill/>
                </a:ln>
                <a:solidFill>
                  <a:sysClr val="windowText" lastClr="000000"/>
                </a:solidFill>
                <a:effectLst/>
                <a:uLnTx/>
                <a:uFillTx/>
                <a:latin typeface="Raleway" pitchFamily="2" charset="0"/>
                <a:cs typeface="Trebuchet MS"/>
              </a:rPr>
              <a:t>pathway. The transition plan should include:</a:t>
            </a:r>
          </a:p>
          <a:p>
            <a:pPr marL="595630" marR="0" lvl="0" indent="0" defTabSz="914400" eaLnBrk="1" fontAlgn="auto" latinLnBrk="0" hangingPunct="1">
              <a:lnSpc>
                <a:spcPct val="100000"/>
              </a:lnSpc>
              <a:spcBef>
                <a:spcPts val="90"/>
              </a:spcBef>
              <a:spcAft>
                <a:spcPts val="0"/>
              </a:spcAft>
              <a:buClrTx/>
              <a:buSzTx/>
              <a:buFontTx/>
              <a:buNone/>
              <a:tabLst/>
              <a:defRPr/>
            </a:pPr>
            <a:endParaRPr kumimoji="0" lang="en-US" sz="1600" b="0" i="0" u="none" strike="noStrike" kern="0" cap="none" spc="330" normalizeH="0" baseline="0" noProof="0" dirty="0">
              <a:ln>
                <a:noFill/>
              </a:ln>
              <a:solidFill>
                <a:sysClr val="windowText" lastClr="000000"/>
              </a:solidFill>
              <a:effectLst/>
              <a:uLnTx/>
              <a:uFillTx/>
              <a:latin typeface="Raleway" pitchFamily="2" charset="0"/>
              <a:cs typeface="Trebuchet MS"/>
            </a:endParaRPr>
          </a:p>
          <a:p>
            <a:pPr marL="342900" marR="0" lvl="0" indent="-342900" algn="just" defTabSz="914400" eaLnBrk="1" fontAlgn="auto" latinLnBrk="0" hangingPunct="1">
              <a:lnSpc>
                <a:spcPct val="120000"/>
              </a:lnSpc>
              <a:spcBef>
                <a:spcPts val="0"/>
              </a:spcBef>
              <a:spcAft>
                <a:spcPts val="500"/>
              </a:spcAft>
              <a:buClr>
                <a:srgbClr val="006092"/>
              </a:buClr>
              <a:buSzTx/>
              <a:buFont typeface="Symbol" panose="05050102010706020507" pitchFamily="18" charset="2"/>
              <a:buChar char=""/>
              <a:tabLst/>
              <a:defRPr/>
            </a:pPr>
            <a:r>
              <a:rPr kumimoji="0" lang="en-GB" sz="1600" b="1"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rPr>
              <a:t>Time-bound targets</a:t>
            </a:r>
            <a:r>
              <a:rPr kumimoji="0" lang="en-GB" sz="1600" b="0"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rPr>
              <a:t> related to climate change for 2030 and in five-year steps up to 2050 based on conclusive scientific evidence;</a:t>
            </a:r>
            <a:endParaRPr kumimoji="0" lang="en-US" sz="1600" b="0"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endParaRPr>
          </a:p>
          <a:p>
            <a:pPr marL="342900" marR="0" lvl="0" indent="-342900" algn="just" defTabSz="914400" eaLnBrk="1" fontAlgn="auto" latinLnBrk="0" hangingPunct="1">
              <a:lnSpc>
                <a:spcPct val="120000"/>
              </a:lnSpc>
              <a:spcBef>
                <a:spcPts val="0"/>
              </a:spcBef>
              <a:spcAft>
                <a:spcPts val="500"/>
              </a:spcAft>
              <a:buClr>
                <a:srgbClr val="006092"/>
              </a:buClr>
              <a:buSzTx/>
              <a:buFont typeface="Symbol" panose="05050102010706020507" pitchFamily="18" charset="2"/>
              <a:buChar char=""/>
              <a:tabLst/>
              <a:defRPr/>
            </a:pPr>
            <a:r>
              <a:rPr kumimoji="0" lang="en-GB" sz="1600" b="0"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rPr>
              <a:t>A description of </a:t>
            </a:r>
            <a:r>
              <a:rPr kumimoji="0" lang="en-GB" sz="1600" b="1"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rPr>
              <a:t>decarbonisation levers</a:t>
            </a:r>
            <a:r>
              <a:rPr kumimoji="0" lang="en-GB" sz="1600" b="0"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rPr>
              <a:t> identified and </a:t>
            </a:r>
            <a:r>
              <a:rPr kumimoji="0" lang="en-GB" sz="1600" b="1"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rPr>
              <a:t>key actions planned to reach these time-bound targets;</a:t>
            </a:r>
            <a:endParaRPr kumimoji="0" lang="en-GB" sz="1600" b="0"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endParaRPr>
          </a:p>
          <a:p>
            <a:pPr marL="342900" marR="0" lvl="0" indent="-342900" algn="just" defTabSz="914400" eaLnBrk="1" fontAlgn="auto" latinLnBrk="0" hangingPunct="1">
              <a:lnSpc>
                <a:spcPct val="120000"/>
              </a:lnSpc>
              <a:spcBef>
                <a:spcPts val="0"/>
              </a:spcBef>
              <a:spcAft>
                <a:spcPts val="500"/>
              </a:spcAft>
              <a:buClr>
                <a:srgbClr val="006092"/>
              </a:buClr>
              <a:buSzTx/>
              <a:buFont typeface="Symbol" panose="05050102010706020507" pitchFamily="18" charset="2"/>
              <a:buChar char=""/>
              <a:tabLst/>
              <a:defRPr/>
            </a:pPr>
            <a:r>
              <a:rPr kumimoji="0" lang="en-GB" sz="1600" b="0"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rPr>
              <a:t>An explanation and quantification of the </a:t>
            </a:r>
            <a:r>
              <a:rPr kumimoji="0" lang="en-GB" sz="1600" b="1"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rPr>
              <a:t>investments and funding supporting the implementation</a:t>
            </a:r>
            <a:r>
              <a:rPr kumimoji="0" lang="en-GB" sz="1600" b="0"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rPr>
              <a:t> of the transition plan;</a:t>
            </a:r>
            <a:endParaRPr kumimoji="0" lang="en-US" sz="1600" b="0"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endParaRPr>
          </a:p>
          <a:p>
            <a:pPr marL="342900" marR="0" lvl="0" indent="-342900" algn="just" defTabSz="914400" eaLnBrk="1" fontAlgn="auto" latinLnBrk="0" hangingPunct="1">
              <a:lnSpc>
                <a:spcPct val="120000"/>
              </a:lnSpc>
              <a:spcBef>
                <a:spcPts val="0"/>
              </a:spcBef>
              <a:spcAft>
                <a:spcPts val="500"/>
              </a:spcAft>
              <a:buClr>
                <a:srgbClr val="006092"/>
              </a:buClr>
              <a:buSzTx/>
              <a:buFont typeface="Symbol" panose="05050102010706020507" pitchFamily="18" charset="2"/>
              <a:buChar char=""/>
              <a:tabLst/>
              <a:defRPr/>
            </a:pPr>
            <a:r>
              <a:rPr kumimoji="0" lang="en-GB" sz="1600" b="0"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rPr>
              <a:t>A description of the </a:t>
            </a:r>
            <a:r>
              <a:rPr kumimoji="0" lang="en-GB" sz="1600" b="1"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rPr>
              <a:t>role of the administrative, management and supervisory bodies</a:t>
            </a:r>
            <a:r>
              <a:rPr kumimoji="0" lang="en-GB" sz="1600" b="0" i="0" u="none" strike="noStrike" kern="0" cap="none" spc="0" normalizeH="0" baseline="0" noProof="0" dirty="0">
                <a:ln>
                  <a:noFill/>
                </a:ln>
                <a:solidFill>
                  <a:srgbClr val="262626"/>
                </a:solidFill>
                <a:effectLst/>
                <a:uLnTx/>
                <a:uFillTx/>
                <a:latin typeface="Raleway" pitchFamily="2" charset="0"/>
                <a:ea typeface="Times New Roman" panose="02020603050405020304" pitchFamily="18" charset="0"/>
                <a:cs typeface="Times New Roman" panose="02020603050405020304" pitchFamily="18" charset="0"/>
              </a:rPr>
              <a:t>.</a:t>
            </a:r>
            <a:endParaRPr kumimoji="0" lang="en-US" sz="1550" b="0" i="0" u="none" strike="noStrike" kern="0" cap="none" spc="330" normalizeH="0" baseline="0" noProof="0" dirty="0">
              <a:ln>
                <a:noFill/>
              </a:ln>
              <a:solidFill>
                <a:sysClr val="windowText" lastClr="000000"/>
              </a:solidFill>
              <a:effectLst/>
              <a:uLnTx/>
              <a:uFillTx/>
              <a:latin typeface="Raleway" pitchFamily="2" charset="0"/>
              <a:cs typeface="Trebuchet MS"/>
            </a:endParaRPr>
          </a:p>
          <a:p>
            <a:pPr marL="595630" marR="0" lvl="0" indent="0" defTabSz="914400" eaLnBrk="1" fontAlgn="auto" latinLnBrk="0" hangingPunct="1">
              <a:lnSpc>
                <a:spcPct val="100000"/>
              </a:lnSpc>
              <a:spcBef>
                <a:spcPts val="90"/>
              </a:spcBef>
              <a:spcAft>
                <a:spcPts val="0"/>
              </a:spcAft>
              <a:buClrTx/>
              <a:buSzTx/>
              <a:buFontTx/>
              <a:buNone/>
              <a:tabLst/>
              <a:defRPr/>
            </a:pPr>
            <a:endParaRPr kumimoji="0" lang="en-US" sz="1550" b="0" i="0" u="none" strike="noStrike" kern="0" cap="none" spc="330" normalizeH="0" baseline="0" noProof="0" dirty="0">
              <a:ln>
                <a:noFill/>
              </a:ln>
              <a:solidFill>
                <a:sysClr val="windowText" lastClr="000000"/>
              </a:solidFill>
              <a:effectLst/>
              <a:uLnTx/>
              <a:uFillTx/>
              <a:latin typeface="Raleway" pitchFamily="2" charset="0"/>
              <a:cs typeface="Trebuchet MS"/>
            </a:endParaRPr>
          </a:p>
          <a:p>
            <a:pPr marL="595630" marR="0" lvl="0" indent="0" defTabSz="914400" eaLnBrk="1" fontAlgn="auto" latinLnBrk="0" hangingPunct="1">
              <a:lnSpc>
                <a:spcPct val="100000"/>
              </a:lnSpc>
              <a:spcBef>
                <a:spcPts val="90"/>
              </a:spcBef>
              <a:spcAft>
                <a:spcPts val="0"/>
              </a:spcAft>
              <a:buClrTx/>
              <a:buSzTx/>
              <a:buFontTx/>
              <a:buNone/>
              <a:tabLst/>
              <a:defRPr/>
            </a:pPr>
            <a:r>
              <a:rPr kumimoji="0" sz="1550" b="0" i="0" u="none" strike="noStrike" kern="0" cap="none" spc="330" normalizeH="0" baseline="0" noProof="0" dirty="0">
                <a:ln>
                  <a:noFill/>
                </a:ln>
                <a:solidFill>
                  <a:sysClr val="windowText" lastClr="000000"/>
                </a:solidFill>
                <a:effectLst/>
                <a:uLnTx/>
                <a:uFillTx/>
                <a:latin typeface="Raleway" pitchFamily="2" charset="0"/>
                <a:cs typeface="Trebuchet MS"/>
              </a:rPr>
              <a:t> </a:t>
            </a:r>
            <a:endParaRPr kumimoji="0" sz="1550" b="0" i="0" u="none" strike="noStrike" kern="0" cap="none" spc="0" normalizeH="0" baseline="0" noProof="0" dirty="0">
              <a:ln>
                <a:noFill/>
              </a:ln>
              <a:solidFill>
                <a:sysClr val="windowText" lastClr="000000"/>
              </a:solidFill>
              <a:effectLst/>
              <a:uLnTx/>
              <a:uFillTx/>
              <a:latin typeface="Raleway" pitchFamily="2" charset="0"/>
              <a:cs typeface="Trebuchet MS"/>
            </a:endParaRPr>
          </a:p>
        </p:txBody>
      </p:sp>
      <p:pic>
        <p:nvPicPr>
          <p:cNvPr id="3" name="Media8">
            <a:hlinkClick r:id="" action="ppaction://media"/>
            <a:extLst>
              <a:ext uri="{FF2B5EF4-FFF2-40B4-BE49-F238E27FC236}">
                <a16:creationId xmlns:a16="http://schemas.microsoft.com/office/drawing/2014/main" id="{CC474CA9-1C85-0C04-32A4-B3ECDC3686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4" name="Graphic 3" descr="End with solid fill">
            <a:extLst>
              <a:ext uri="{FF2B5EF4-FFF2-40B4-BE49-F238E27FC236}">
                <a16:creationId xmlns:a16="http://schemas.microsoft.com/office/drawing/2014/main" id="{0573ED63-6BFB-D15A-48A9-54563D0849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9416" y="6304703"/>
            <a:ext cx="450000" cy="450000"/>
          </a:xfrm>
          <a:prstGeom prst="rect">
            <a:avLst/>
          </a:prstGeom>
        </p:spPr>
      </p:pic>
    </p:spTree>
    <p:extLst>
      <p:ext uri="{BB962C8B-B14F-4D97-AF65-F5344CB8AC3E}">
        <p14:creationId xmlns:p14="http://schemas.microsoft.com/office/powerpoint/2010/main" val="3577097254"/>
      </p:ext>
    </p:extLst>
  </p:cSld>
  <p:clrMapOvr>
    <a:masterClrMapping/>
  </p:clrMapOvr>
  <mc:AlternateContent xmlns:mc="http://schemas.openxmlformats.org/markup-compatibility/2006" xmlns:p14="http://schemas.microsoft.com/office/powerpoint/2010/main">
    <mc:Choice Requires="p14">
      <p:transition spd="slow" p14:dur="2000" advTm="35304"/>
    </mc:Choice>
    <mc:Fallback xmlns="">
      <p:transition spd="slow" advTm="35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457200"/>
            <a:ext cx="10972800" cy="606384"/>
          </a:xfrm>
          <a:prstGeom prst="rect">
            <a:avLst/>
          </a:prstGeom>
          <a:solidFill>
            <a:srgbClr val="005F91"/>
          </a:solidFill>
        </p:spPr>
        <p:txBody>
          <a:bodyPr vert="horz" wrap="square" lIns="0" tIns="106045" rIns="0" bIns="0" rtlCol="0">
            <a:spAutoFit/>
          </a:bodyPr>
          <a:lstStyle/>
          <a:p>
            <a:pPr marL="311785">
              <a:lnSpc>
                <a:spcPct val="150000"/>
              </a:lnSpc>
              <a:spcBef>
                <a:spcPts val="835"/>
              </a:spcBef>
            </a:pPr>
            <a:r>
              <a:rPr sz="2450" dirty="0">
                <a:latin typeface="Raleway" pitchFamily="2" charset="0"/>
                <a:cs typeface="Trebuchet MS"/>
              </a:rPr>
              <a:t>Administrative</a:t>
            </a:r>
            <a:r>
              <a:rPr sz="2450" spc="125" dirty="0">
                <a:latin typeface="Raleway" pitchFamily="2" charset="0"/>
                <a:cs typeface="Trebuchet MS"/>
              </a:rPr>
              <a:t> </a:t>
            </a:r>
            <a:r>
              <a:rPr sz="2450" spc="55" dirty="0">
                <a:latin typeface="Raleway" pitchFamily="2" charset="0"/>
                <a:cs typeface="Trebuchet MS"/>
              </a:rPr>
              <a:t>enforcement</a:t>
            </a:r>
            <a:r>
              <a:rPr sz="2450" spc="225" dirty="0">
                <a:latin typeface="Raleway" pitchFamily="2" charset="0"/>
                <a:cs typeface="Trebuchet MS"/>
              </a:rPr>
              <a:t> </a:t>
            </a:r>
            <a:r>
              <a:rPr sz="2450" spc="100" dirty="0">
                <a:latin typeface="Raleway" pitchFamily="2" charset="0"/>
                <a:cs typeface="Trebuchet MS"/>
              </a:rPr>
              <a:t>and</a:t>
            </a:r>
            <a:r>
              <a:rPr sz="2450" spc="20" dirty="0">
                <a:latin typeface="Raleway" pitchFamily="2" charset="0"/>
                <a:cs typeface="Trebuchet MS"/>
              </a:rPr>
              <a:t> </a:t>
            </a:r>
            <a:r>
              <a:rPr sz="2450" spc="-10" dirty="0">
                <a:latin typeface="Raleway" pitchFamily="2" charset="0"/>
                <a:cs typeface="Trebuchet MS"/>
              </a:rPr>
              <a:t>civil</a:t>
            </a:r>
            <a:r>
              <a:rPr sz="2450" spc="-15" dirty="0">
                <a:latin typeface="Raleway" pitchFamily="2" charset="0"/>
                <a:cs typeface="Trebuchet MS"/>
              </a:rPr>
              <a:t> </a:t>
            </a:r>
            <a:r>
              <a:rPr sz="2450" spc="-10" dirty="0">
                <a:latin typeface="Raleway" pitchFamily="2" charset="0"/>
                <a:cs typeface="Trebuchet MS"/>
              </a:rPr>
              <a:t>liability</a:t>
            </a:r>
            <a:endParaRPr sz="2450" dirty="0">
              <a:latin typeface="Raleway" pitchFamily="2" charset="0"/>
              <a:cs typeface="Trebuchet MS"/>
            </a:endParaRPr>
          </a:p>
        </p:txBody>
      </p:sp>
      <p:graphicFrame>
        <p:nvGraphicFramePr>
          <p:cNvPr id="3" name="object 3"/>
          <p:cNvGraphicFramePr>
            <a:graphicFrameLocks noGrp="1"/>
          </p:cNvGraphicFramePr>
          <p:nvPr/>
        </p:nvGraphicFramePr>
        <p:xfrm>
          <a:off x="6334188" y="1209706"/>
          <a:ext cx="5010150" cy="4438015"/>
        </p:xfrm>
        <a:graphic>
          <a:graphicData uri="http://schemas.openxmlformats.org/drawingml/2006/table">
            <a:tbl>
              <a:tblPr firstRow="1" bandRow="1">
                <a:tableStyleId>{2D5ABB26-0587-4C30-8999-92F81FD0307C}</a:tableStyleId>
              </a:tblPr>
              <a:tblGrid>
                <a:gridCol w="5010150">
                  <a:extLst>
                    <a:ext uri="{9D8B030D-6E8A-4147-A177-3AD203B41FA5}">
                      <a16:colId xmlns:a16="http://schemas.microsoft.com/office/drawing/2014/main" val="20000"/>
                    </a:ext>
                  </a:extLst>
                </a:gridCol>
              </a:tblGrid>
              <a:tr h="600075">
                <a:tc>
                  <a:txBody>
                    <a:bodyPr/>
                    <a:lstStyle/>
                    <a:p>
                      <a:pPr marR="1270" algn="ctr">
                        <a:lnSpc>
                          <a:spcPct val="100000"/>
                        </a:lnSpc>
                        <a:spcBef>
                          <a:spcPts val="1180"/>
                        </a:spcBef>
                      </a:pPr>
                      <a:r>
                        <a:rPr sz="1800" b="1" spc="65" dirty="0">
                          <a:solidFill>
                            <a:srgbClr val="FFFFFF"/>
                          </a:solidFill>
                          <a:latin typeface="Raleway" pitchFamily="2" charset="0"/>
                          <a:cs typeface="Gill Sans MT"/>
                        </a:rPr>
                        <a:t>Judicial</a:t>
                      </a:r>
                      <a:r>
                        <a:rPr sz="1800" b="1" spc="-114" dirty="0">
                          <a:solidFill>
                            <a:srgbClr val="FFFFFF"/>
                          </a:solidFill>
                          <a:latin typeface="Raleway" pitchFamily="2" charset="0"/>
                          <a:cs typeface="Gill Sans MT"/>
                        </a:rPr>
                        <a:t> </a:t>
                      </a:r>
                      <a:r>
                        <a:rPr sz="1800" b="1" spc="-10" dirty="0">
                          <a:solidFill>
                            <a:srgbClr val="FFFFFF"/>
                          </a:solidFill>
                          <a:latin typeface="Raleway" pitchFamily="2" charset="0"/>
                          <a:cs typeface="Gill Sans MT"/>
                        </a:rPr>
                        <a:t>regime</a:t>
                      </a:r>
                      <a:endParaRPr sz="1800">
                        <a:latin typeface="Raleway" pitchFamily="2" charset="0"/>
                        <a:cs typeface="Gill Sans MT"/>
                      </a:endParaRPr>
                    </a:p>
                  </a:txBody>
                  <a:tcPr marL="0" marR="0" marT="149860" marB="0">
                    <a:lnL w="9525">
                      <a:solidFill>
                        <a:srgbClr val="694769"/>
                      </a:solidFill>
                      <a:prstDash val="solid"/>
                    </a:lnL>
                    <a:lnR w="9525">
                      <a:solidFill>
                        <a:srgbClr val="694769"/>
                      </a:solidFill>
                      <a:prstDash val="solid"/>
                    </a:lnR>
                    <a:lnT w="9525">
                      <a:solidFill>
                        <a:srgbClr val="694769"/>
                      </a:solidFill>
                      <a:prstDash val="solid"/>
                    </a:lnT>
                    <a:lnB w="9525">
                      <a:solidFill>
                        <a:srgbClr val="694769"/>
                      </a:solidFill>
                      <a:prstDash val="solid"/>
                    </a:lnB>
                    <a:solidFill>
                      <a:srgbClr val="694769"/>
                    </a:solidFill>
                  </a:tcPr>
                </a:tc>
                <a:extLst>
                  <a:ext uri="{0D108BD9-81ED-4DB2-BD59-A6C34878D82A}">
                    <a16:rowId xmlns:a16="http://schemas.microsoft.com/office/drawing/2014/main" val="10000"/>
                  </a:ext>
                </a:extLst>
              </a:tr>
              <a:tr h="409575">
                <a:tc>
                  <a:txBody>
                    <a:bodyPr/>
                    <a:lstStyle/>
                    <a:p>
                      <a:pPr algn="ctr">
                        <a:lnSpc>
                          <a:spcPct val="100000"/>
                        </a:lnSpc>
                        <a:spcBef>
                          <a:spcPts val="430"/>
                        </a:spcBef>
                      </a:pPr>
                      <a:r>
                        <a:rPr sz="1800" spc="-20" dirty="0">
                          <a:solidFill>
                            <a:srgbClr val="694769"/>
                          </a:solidFill>
                          <a:latin typeface="Raleway" pitchFamily="2" charset="0"/>
                          <a:cs typeface="Trebuchet MS"/>
                        </a:rPr>
                        <a:t>Civil</a:t>
                      </a:r>
                      <a:r>
                        <a:rPr sz="1800" spc="-80" dirty="0">
                          <a:solidFill>
                            <a:srgbClr val="694769"/>
                          </a:solidFill>
                          <a:latin typeface="Raleway" pitchFamily="2" charset="0"/>
                          <a:cs typeface="Trebuchet MS"/>
                        </a:rPr>
                        <a:t> </a:t>
                      </a:r>
                      <a:r>
                        <a:rPr sz="1800" spc="-10" dirty="0">
                          <a:solidFill>
                            <a:srgbClr val="694769"/>
                          </a:solidFill>
                          <a:latin typeface="Raleway" pitchFamily="2" charset="0"/>
                          <a:cs typeface="Trebuchet MS"/>
                        </a:rPr>
                        <a:t>liability</a:t>
                      </a:r>
                      <a:endParaRPr sz="1800" dirty="0">
                        <a:latin typeface="Raleway" pitchFamily="2" charset="0"/>
                        <a:cs typeface="Trebuchet MS"/>
                      </a:endParaRPr>
                    </a:p>
                  </a:txBody>
                  <a:tcPr marL="0" marR="0" marT="54610" marB="0">
                    <a:lnL w="9525">
                      <a:solidFill>
                        <a:srgbClr val="694769"/>
                      </a:solidFill>
                      <a:prstDash val="solid"/>
                    </a:lnL>
                    <a:lnR w="9525">
                      <a:solidFill>
                        <a:srgbClr val="694769"/>
                      </a:solidFill>
                      <a:prstDash val="solid"/>
                    </a:lnR>
                    <a:lnT w="9525">
                      <a:solidFill>
                        <a:srgbClr val="694769"/>
                      </a:solidFill>
                      <a:prstDash val="solid"/>
                    </a:lnT>
                    <a:lnB w="9525">
                      <a:solidFill>
                        <a:srgbClr val="DBE3EF"/>
                      </a:solidFill>
                      <a:prstDash val="solid"/>
                    </a:lnB>
                    <a:solidFill>
                      <a:srgbClr val="694769">
                        <a:alpha val="19999"/>
                      </a:srgbClr>
                    </a:solidFill>
                  </a:tcPr>
                </a:tc>
                <a:extLst>
                  <a:ext uri="{0D108BD9-81ED-4DB2-BD59-A6C34878D82A}">
                    <a16:rowId xmlns:a16="http://schemas.microsoft.com/office/drawing/2014/main" val="10001"/>
                  </a:ext>
                </a:extLst>
              </a:tr>
              <a:tr h="3428365">
                <a:tc>
                  <a:txBody>
                    <a:bodyPr/>
                    <a:lstStyle/>
                    <a:p>
                      <a:pPr marL="434340" indent="-285750">
                        <a:lnSpc>
                          <a:spcPct val="100000"/>
                        </a:lnSpc>
                        <a:spcBef>
                          <a:spcPts val="1100"/>
                        </a:spcBef>
                        <a:buFont typeface="Arial"/>
                        <a:buChar char="•"/>
                        <a:tabLst>
                          <a:tab pos="434340" algn="l"/>
                        </a:tabLst>
                      </a:pPr>
                      <a:r>
                        <a:rPr sz="1600" spc="50" dirty="0">
                          <a:solidFill>
                            <a:srgbClr val="3E4952"/>
                          </a:solidFill>
                          <a:latin typeface="Raleway" pitchFamily="2" charset="0"/>
                          <a:cs typeface="Trebuchet MS"/>
                        </a:rPr>
                        <a:t>Time</a:t>
                      </a:r>
                      <a:r>
                        <a:rPr sz="1600" spc="85" dirty="0">
                          <a:solidFill>
                            <a:srgbClr val="3E4952"/>
                          </a:solidFill>
                          <a:latin typeface="Raleway" pitchFamily="2" charset="0"/>
                          <a:cs typeface="Trebuchet MS"/>
                        </a:rPr>
                        <a:t> </a:t>
                      </a:r>
                      <a:r>
                        <a:rPr sz="1600" spc="-65" dirty="0">
                          <a:solidFill>
                            <a:srgbClr val="3E4952"/>
                          </a:solidFill>
                          <a:latin typeface="Raleway" pitchFamily="2" charset="0"/>
                          <a:cs typeface="Trebuchet MS"/>
                        </a:rPr>
                        <a:t>limit:</a:t>
                      </a:r>
                      <a:r>
                        <a:rPr sz="1600" spc="45" dirty="0">
                          <a:solidFill>
                            <a:srgbClr val="3E4952"/>
                          </a:solidFill>
                          <a:latin typeface="Raleway" pitchFamily="2" charset="0"/>
                          <a:cs typeface="Trebuchet MS"/>
                        </a:rPr>
                        <a:t> </a:t>
                      </a:r>
                      <a:r>
                        <a:rPr sz="1600" b="1" dirty="0">
                          <a:solidFill>
                            <a:srgbClr val="4F364F"/>
                          </a:solidFill>
                          <a:latin typeface="Raleway" pitchFamily="2" charset="0"/>
                          <a:cs typeface="Gill Sans MT"/>
                        </a:rPr>
                        <a:t>Five</a:t>
                      </a:r>
                      <a:r>
                        <a:rPr sz="1600" b="1" spc="114" dirty="0">
                          <a:solidFill>
                            <a:srgbClr val="4F364F"/>
                          </a:solidFill>
                          <a:latin typeface="Raleway" pitchFamily="2" charset="0"/>
                          <a:cs typeface="Gill Sans MT"/>
                        </a:rPr>
                        <a:t> </a:t>
                      </a:r>
                      <a:r>
                        <a:rPr sz="1600" b="1" dirty="0">
                          <a:solidFill>
                            <a:srgbClr val="4F364F"/>
                          </a:solidFill>
                          <a:latin typeface="Raleway" pitchFamily="2" charset="0"/>
                          <a:cs typeface="Gill Sans MT"/>
                        </a:rPr>
                        <a:t>years</a:t>
                      </a:r>
                      <a:r>
                        <a:rPr sz="1600" b="1" spc="140" dirty="0">
                          <a:solidFill>
                            <a:srgbClr val="4F364F"/>
                          </a:solidFill>
                          <a:latin typeface="Raleway" pitchFamily="2" charset="0"/>
                          <a:cs typeface="Gill Sans MT"/>
                        </a:rPr>
                        <a:t> </a:t>
                      </a:r>
                      <a:r>
                        <a:rPr sz="1600" dirty="0">
                          <a:solidFill>
                            <a:srgbClr val="3E4952"/>
                          </a:solidFill>
                          <a:latin typeface="Raleway" pitchFamily="2" charset="0"/>
                          <a:cs typeface="Trebuchet MS"/>
                        </a:rPr>
                        <a:t>to</a:t>
                      </a:r>
                      <a:r>
                        <a:rPr sz="1600" spc="70" dirty="0">
                          <a:solidFill>
                            <a:srgbClr val="3E4952"/>
                          </a:solidFill>
                          <a:latin typeface="Raleway" pitchFamily="2" charset="0"/>
                          <a:cs typeface="Trebuchet MS"/>
                        </a:rPr>
                        <a:t> </a:t>
                      </a:r>
                      <a:r>
                        <a:rPr sz="1600" dirty="0">
                          <a:solidFill>
                            <a:srgbClr val="3E4952"/>
                          </a:solidFill>
                          <a:latin typeface="Raleway" pitchFamily="2" charset="0"/>
                          <a:cs typeface="Trebuchet MS"/>
                        </a:rPr>
                        <a:t>bring</a:t>
                      </a:r>
                      <a:r>
                        <a:rPr sz="1600" spc="40" dirty="0">
                          <a:solidFill>
                            <a:srgbClr val="3E4952"/>
                          </a:solidFill>
                          <a:latin typeface="Raleway" pitchFamily="2" charset="0"/>
                          <a:cs typeface="Trebuchet MS"/>
                        </a:rPr>
                        <a:t> </a:t>
                      </a:r>
                      <a:r>
                        <a:rPr sz="1600" dirty="0">
                          <a:solidFill>
                            <a:srgbClr val="3E4952"/>
                          </a:solidFill>
                          <a:latin typeface="Raleway" pitchFamily="2" charset="0"/>
                          <a:cs typeface="Trebuchet MS"/>
                        </a:rPr>
                        <a:t>a</a:t>
                      </a:r>
                      <a:r>
                        <a:rPr sz="1600" spc="-5" dirty="0">
                          <a:solidFill>
                            <a:srgbClr val="3E4952"/>
                          </a:solidFill>
                          <a:latin typeface="Raleway" pitchFamily="2" charset="0"/>
                          <a:cs typeface="Trebuchet MS"/>
                        </a:rPr>
                        <a:t> </a:t>
                      </a:r>
                      <a:r>
                        <a:rPr sz="1600" spc="-10" dirty="0">
                          <a:solidFill>
                            <a:srgbClr val="3E4952"/>
                          </a:solidFill>
                          <a:latin typeface="Raleway" pitchFamily="2" charset="0"/>
                          <a:cs typeface="Trebuchet MS"/>
                        </a:rPr>
                        <a:t>claim.</a:t>
                      </a:r>
                      <a:endParaRPr sz="1600" dirty="0">
                        <a:latin typeface="Raleway" pitchFamily="2" charset="0"/>
                        <a:cs typeface="Trebuchet MS"/>
                      </a:endParaRPr>
                    </a:p>
                    <a:p>
                      <a:pPr marL="434975" marR="346710" indent="-286385">
                        <a:lnSpc>
                          <a:spcPct val="103000"/>
                        </a:lnSpc>
                        <a:spcBef>
                          <a:spcPts val="635"/>
                        </a:spcBef>
                        <a:buFont typeface="Arial"/>
                        <a:buChar char="•"/>
                        <a:tabLst>
                          <a:tab pos="434975" algn="l"/>
                        </a:tabLst>
                      </a:pPr>
                      <a:r>
                        <a:rPr sz="1600" dirty="0">
                          <a:solidFill>
                            <a:srgbClr val="3E4952"/>
                          </a:solidFill>
                          <a:latin typeface="Raleway" pitchFamily="2" charset="0"/>
                          <a:cs typeface="Trebuchet MS"/>
                        </a:rPr>
                        <a:t>Standing:</a:t>
                      </a:r>
                      <a:r>
                        <a:rPr sz="1600" spc="250" dirty="0">
                          <a:solidFill>
                            <a:srgbClr val="3E4952"/>
                          </a:solidFill>
                          <a:latin typeface="Raleway" pitchFamily="2" charset="0"/>
                          <a:cs typeface="Trebuchet MS"/>
                        </a:rPr>
                        <a:t> </a:t>
                      </a:r>
                      <a:r>
                        <a:rPr sz="1600" spc="70" dirty="0">
                          <a:solidFill>
                            <a:srgbClr val="3E4952"/>
                          </a:solidFill>
                          <a:latin typeface="Raleway" pitchFamily="2" charset="0"/>
                          <a:cs typeface="Trebuchet MS"/>
                        </a:rPr>
                        <a:t>Those</a:t>
                      </a:r>
                      <a:r>
                        <a:rPr sz="1600" spc="125" dirty="0">
                          <a:solidFill>
                            <a:srgbClr val="3E4952"/>
                          </a:solidFill>
                          <a:latin typeface="Raleway" pitchFamily="2" charset="0"/>
                          <a:cs typeface="Trebuchet MS"/>
                        </a:rPr>
                        <a:t> </a:t>
                      </a:r>
                      <a:r>
                        <a:rPr sz="1600" dirty="0">
                          <a:solidFill>
                            <a:srgbClr val="3E4952"/>
                          </a:solidFill>
                          <a:latin typeface="Raleway" pitchFamily="2" charset="0"/>
                          <a:cs typeface="Trebuchet MS"/>
                        </a:rPr>
                        <a:t>impacted,</a:t>
                      </a:r>
                      <a:r>
                        <a:rPr sz="1600" spc="195" dirty="0">
                          <a:solidFill>
                            <a:srgbClr val="3E4952"/>
                          </a:solidFill>
                          <a:latin typeface="Raleway" pitchFamily="2" charset="0"/>
                          <a:cs typeface="Trebuchet MS"/>
                        </a:rPr>
                        <a:t> </a:t>
                      </a:r>
                      <a:r>
                        <a:rPr sz="1600" spc="45" dirty="0">
                          <a:solidFill>
                            <a:srgbClr val="3E4952"/>
                          </a:solidFill>
                          <a:latin typeface="Raleway" pitchFamily="2" charset="0"/>
                          <a:cs typeface="Trebuchet MS"/>
                        </a:rPr>
                        <a:t>including</a:t>
                      </a:r>
                      <a:r>
                        <a:rPr sz="1600" spc="155" dirty="0">
                          <a:solidFill>
                            <a:srgbClr val="3E4952"/>
                          </a:solidFill>
                          <a:latin typeface="Raleway" pitchFamily="2" charset="0"/>
                          <a:cs typeface="Trebuchet MS"/>
                        </a:rPr>
                        <a:t> </a:t>
                      </a:r>
                      <a:r>
                        <a:rPr sz="1600" spc="-10" dirty="0">
                          <a:solidFill>
                            <a:srgbClr val="3E4952"/>
                          </a:solidFill>
                          <a:latin typeface="Raleway" pitchFamily="2" charset="0"/>
                          <a:cs typeface="Trebuchet MS"/>
                        </a:rPr>
                        <a:t>trade </a:t>
                      </a:r>
                      <a:r>
                        <a:rPr sz="1600" dirty="0">
                          <a:solidFill>
                            <a:srgbClr val="3E4952"/>
                          </a:solidFill>
                          <a:latin typeface="Raleway" pitchFamily="2" charset="0"/>
                          <a:cs typeface="Trebuchet MS"/>
                        </a:rPr>
                        <a:t>unions</a:t>
                      </a:r>
                      <a:r>
                        <a:rPr sz="1600" spc="335" dirty="0">
                          <a:solidFill>
                            <a:srgbClr val="3E4952"/>
                          </a:solidFill>
                          <a:latin typeface="Raleway" pitchFamily="2" charset="0"/>
                          <a:cs typeface="Trebuchet MS"/>
                        </a:rPr>
                        <a:t> </a:t>
                      </a:r>
                      <a:r>
                        <a:rPr sz="1600" dirty="0">
                          <a:solidFill>
                            <a:srgbClr val="3E4952"/>
                          </a:solidFill>
                          <a:latin typeface="Raleway" pitchFamily="2" charset="0"/>
                          <a:cs typeface="Trebuchet MS"/>
                        </a:rPr>
                        <a:t>or</a:t>
                      </a:r>
                      <a:r>
                        <a:rPr sz="1600" spc="110" dirty="0">
                          <a:solidFill>
                            <a:srgbClr val="3E4952"/>
                          </a:solidFill>
                          <a:latin typeface="Raleway" pitchFamily="2" charset="0"/>
                          <a:cs typeface="Trebuchet MS"/>
                        </a:rPr>
                        <a:t> </a:t>
                      </a:r>
                      <a:r>
                        <a:rPr sz="1600" dirty="0">
                          <a:solidFill>
                            <a:srgbClr val="3E4952"/>
                          </a:solidFill>
                          <a:latin typeface="Raleway" pitchFamily="2" charset="0"/>
                          <a:cs typeface="Trebuchet MS"/>
                        </a:rPr>
                        <a:t>civil</a:t>
                      </a:r>
                      <a:r>
                        <a:rPr sz="1600" spc="75" dirty="0">
                          <a:solidFill>
                            <a:srgbClr val="3E4952"/>
                          </a:solidFill>
                          <a:latin typeface="Raleway" pitchFamily="2" charset="0"/>
                          <a:cs typeface="Trebuchet MS"/>
                        </a:rPr>
                        <a:t> </a:t>
                      </a:r>
                      <a:r>
                        <a:rPr sz="1600" dirty="0">
                          <a:solidFill>
                            <a:srgbClr val="3E4952"/>
                          </a:solidFill>
                          <a:latin typeface="Raleway" pitchFamily="2" charset="0"/>
                          <a:cs typeface="Trebuchet MS"/>
                        </a:rPr>
                        <a:t>society</a:t>
                      </a:r>
                      <a:r>
                        <a:rPr sz="1600" spc="210" dirty="0">
                          <a:solidFill>
                            <a:srgbClr val="3E4952"/>
                          </a:solidFill>
                          <a:latin typeface="Raleway" pitchFamily="2" charset="0"/>
                          <a:cs typeface="Trebuchet MS"/>
                        </a:rPr>
                        <a:t> </a:t>
                      </a:r>
                      <a:r>
                        <a:rPr sz="1600" dirty="0">
                          <a:solidFill>
                            <a:srgbClr val="3E4952"/>
                          </a:solidFill>
                          <a:latin typeface="Raleway" pitchFamily="2" charset="0"/>
                          <a:cs typeface="Trebuchet MS"/>
                        </a:rPr>
                        <a:t>organisations</a:t>
                      </a:r>
                      <a:r>
                        <a:rPr sz="1600" spc="35" dirty="0">
                          <a:solidFill>
                            <a:srgbClr val="3E4952"/>
                          </a:solidFill>
                          <a:latin typeface="Raleway" pitchFamily="2" charset="0"/>
                          <a:cs typeface="Trebuchet MS"/>
                        </a:rPr>
                        <a:t>  </a:t>
                      </a:r>
                      <a:r>
                        <a:rPr sz="1600" dirty="0">
                          <a:solidFill>
                            <a:srgbClr val="3E4952"/>
                          </a:solidFill>
                          <a:latin typeface="Raleway" pitchFamily="2" charset="0"/>
                          <a:cs typeface="Trebuchet MS"/>
                        </a:rPr>
                        <a:t>acting</a:t>
                      </a:r>
                      <a:r>
                        <a:rPr sz="1600" spc="155" dirty="0">
                          <a:solidFill>
                            <a:srgbClr val="3E4952"/>
                          </a:solidFill>
                          <a:latin typeface="Raleway" pitchFamily="2" charset="0"/>
                          <a:cs typeface="Trebuchet MS"/>
                        </a:rPr>
                        <a:t> </a:t>
                      </a:r>
                      <a:r>
                        <a:rPr sz="1600" spc="35" dirty="0">
                          <a:solidFill>
                            <a:srgbClr val="3E4952"/>
                          </a:solidFill>
                          <a:latin typeface="Raleway" pitchFamily="2" charset="0"/>
                          <a:cs typeface="Trebuchet MS"/>
                        </a:rPr>
                        <a:t>on </a:t>
                      </a:r>
                      <a:r>
                        <a:rPr sz="1600" dirty="0">
                          <a:solidFill>
                            <a:srgbClr val="3E4952"/>
                          </a:solidFill>
                          <a:latin typeface="Raleway" pitchFamily="2" charset="0"/>
                          <a:cs typeface="Trebuchet MS"/>
                        </a:rPr>
                        <a:t>behalf</a:t>
                      </a:r>
                      <a:r>
                        <a:rPr sz="1600" spc="145" dirty="0">
                          <a:solidFill>
                            <a:srgbClr val="3E4952"/>
                          </a:solidFill>
                          <a:latin typeface="Raleway" pitchFamily="2" charset="0"/>
                          <a:cs typeface="Trebuchet MS"/>
                        </a:rPr>
                        <a:t> </a:t>
                      </a:r>
                      <a:r>
                        <a:rPr sz="1600" dirty="0">
                          <a:solidFill>
                            <a:srgbClr val="3E4952"/>
                          </a:solidFill>
                          <a:latin typeface="Raleway" pitchFamily="2" charset="0"/>
                          <a:cs typeface="Trebuchet MS"/>
                        </a:rPr>
                        <a:t>of</a:t>
                      </a:r>
                      <a:r>
                        <a:rPr sz="1600" spc="55" dirty="0">
                          <a:solidFill>
                            <a:srgbClr val="3E4952"/>
                          </a:solidFill>
                          <a:latin typeface="Raleway" pitchFamily="2" charset="0"/>
                          <a:cs typeface="Trebuchet MS"/>
                        </a:rPr>
                        <a:t> </a:t>
                      </a:r>
                      <a:r>
                        <a:rPr sz="1600" dirty="0">
                          <a:solidFill>
                            <a:srgbClr val="3E4952"/>
                          </a:solidFill>
                          <a:latin typeface="Raleway" pitchFamily="2" charset="0"/>
                          <a:cs typeface="Trebuchet MS"/>
                        </a:rPr>
                        <a:t>affected</a:t>
                      </a:r>
                      <a:r>
                        <a:rPr sz="1600" spc="215" dirty="0">
                          <a:solidFill>
                            <a:srgbClr val="3E4952"/>
                          </a:solidFill>
                          <a:latin typeface="Raleway" pitchFamily="2" charset="0"/>
                          <a:cs typeface="Trebuchet MS"/>
                        </a:rPr>
                        <a:t> </a:t>
                      </a:r>
                      <a:r>
                        <a:rPr sz="1600" spc="-10" dirty="0">
                          <a:solidFill>
                            <a:srgbClr val="3E4952"/>
                          </a:solidFill>
                          <a:latin typeface="Raleway" pitchFamily="2" charset="0"/>
                          <a:cs typeface="Trebuchet MS"/>
                        </a:rPr>
                        <a:t>people.</a:t>
                      </a:r>
                      <a:endParaRPr sz="1600" dirty="0">
                        <a:latin typeface="Raleway" pitchFamily="2" charset="0"/>
                        <a:cs typeface="Trebuchet MS"/>
                      </a:endParaRPr>
                    </a:p>
                    <a:p>
                      <a:pPr marL="431165" marR="545465" indent="-282575" algn="just">
                        <a:lnSpc>
                          <a:spcPct val="103000"/>
                        </a:lnSpc>
                        <a:spcBef>
                          <a:spcPts val="640"/>
                        </a:spcBef>
                        <a:buFont typeface="Arial"/>
                        <a:buChar char="•"/>
                        <a:tabLst>
                          <a:tab pos="434975" algn="l"/>
                        </a:tabLst>
                      </a:pPr>
                      <a:r>
                        <a:rPr sz="1600" dirty="0">
                          <a:solidFill>
                            <a:srgbClr val="3E4952"/>
                          </a:solidFill>
                          <a:latin typeface="Raleway" pitchFamily="2" charset="0"/>
                          <a:cs typeface="Trebuchet MS"/>
                        </a:rPr>
                        <a:t>Limits</a:t>
                      </a:r>
                      <a:r>
                        <a:rPr sz="1600" spc="105" dirty="0">
                          <a:solidFill>
                            <a:srgbClr val="3E4952"/>
                          </a:solidFill>
                          <a:latin typeface="Raleway" pitchFamily="2" charset="0"/>
                          <a:cs typeface="Trebuchet MS"/>
                        </a:rPr>
                        <a:t> </a:t>
                      </a:r>
                      <a:r>
                        <a:rPr sz="1600" spc="60" dirty="0">
                          <a:solidFill>
                            <a:srgbClr val="3E4952"/>
                          </a:solidFill>
                          <a:latin typeface="Raleway" pitchFamily="2" charset="0"/>
                          <a:cs typeface="Trebuchet MS"/>
                        </a:rPr>
                        <a:t>on</a:t>
                      </a:r>
                      <a:r>
                        <a:rPr sz="1600" spc="100" dirty="0">
                          <a:solidFill>
                            <a:srgbClr val="3E4952"/>
                          </a:solidFill>
                          <a:latin typeface="Raleway" pitchFamily="2" charset="0"/>
                          <a:cs typeface="Trebuchet MS"/>
                        </a:rPr>
                        <a:t> </a:t>
                      </a:r>
                      <a:r>
                        <a:rPr sz="1600" spc="45" dirty="0">
                          <a:solidFill>
                            <a:srgbClr val="3E4952"/>
                          </a:solidFill>
                          <a:latin typeface="Raleway" pitchFamily="2" charset="0"/>
                          <a:cs typeface="Trebuchet MS"/>
                        </a:rPr>
                        <a:t>disclosure</a:t>
                      </a:r>
                      <a:r>
                        <a:rPr sz="1600" spc="180" dirty="0">
                          <a:solidFill>
                            <a:srgbClr val="3E4952"/>
                          </a:solidFill>
                          <a:latin typeface="Raleway" pitchFamily="2" charset="0"/>
                          <a:cs typeface="Trebuchet MS"/>
                        </a:rPr>
                        <a:t> </a:t>
                      </a:r>
                      <a:r>
                        <a:rPr sz="1600" dirty="0">
                          <a:solidFill>
                            <a:srgbClr val="3E4952"/>
                          </a:solidFill>
                          <a:latin typeface="Raleway" pitchFamily="2" charset="0"/>
                          <a:cs typeface="Trebuchet MS"/>
                        </a:rPr>
                        <a:t>of</a:t>
                      </a:r>
                      <a:r>
                        <a:rPr sz="1600" spc="45" dirty="0">
                          <a:solidFill>
                            <a:srgbClr val="3E4952"/>
                          </a:solidFill>
                          <a:latin typeface="Raleway" pitchFamily="2" charset="0"/>
                          <a:cs typeface="Trebuchet MS"/>
                        </a:rPr>
                        <a:t> </a:t>
                      </a:r>
                      <a:r>
                        <a:rPr sz="1600" dirty="0">
                          <a:solidFill>
                            <a:srgbClr val="3E4952"/>
                          </a:solidFill>
                          <a:latin typeface="Raleway" pitchFamily="2" charset="0"/>
                          <a:cs typeface="Trebuchet MS"/>
                        </a:rPr>
                        <a:t>evidence,</a:t>
                      </a:r>
                      <a:r>
                        <a:rPr sz="1600" spc="145" dirty="0">
                          <a:solidFill>
                            <a:srgbClr val="3E4952"/>
                          </a:solidFill>
                          <a:latin typeface="Raleway" pitchFamily="2" charset="0"/>
                          <a:cs typeface="Trebuchet MS"/>
                        </a:rPr>
                        <a:t> </a:t>
                      </a:r>
                      <a:r>
                        <a:rPr sz="1600" spc="-10" dirty="0">
                          <a:solidFill>
                            <a:srgbClr val="3E4952"/>
                          </a:solidFill>
                          <a:latin typeface="Raleway" pitchFamily="2" charset="0"/>
                          <a:cs typeface="Trebuchet MS"/>
                        </a:rPr>
                        <a:t>injunctive</a:t>
                      </a:r>
                      <a:r>
                        <a:rPr lang="en-US" sz="1600" spc="-10" dirty="0">
                          <a:solidFill>
                            <a:srgbClr val="3E4952"/>
                          </a:solidFill>
                          <a:latin typeface="Raleway" pitchFamily="2" charset="0"/>
                          <a:cs typeface="Trebuchet MS"/>
                        </a:rPr>
                        <a:t> </a:t>
                      </a:r>
                      <a:r>
                        <a:rPr sz="1600" dirty="0">
                          <a:solidFill>
                            <a:srgbClr val="3E4952"/>
                          </a:solidFill>
                          <a:latin typeface="Raleway" pitchFamily="2" charset="0"/>
                          <a:cs typeface="Trebuchet MS"/>
                        </a:rPr>
                        <a:t>measures,</a:t>
                      </a:r>
                      <a:r>
                        <a:rPr sz="1600" spc="280" dirty="0">
                          <a:solidFill>
                            <a:srgbClr val="3E4952"/>
                          </a:solidFill>
                          <a:latin typeface="Raleway" pitchFamily="2" charset="0"/>
                          <a:cs typeface="Trebuchet MS"/>
                        </a:rPr>
                        <a:t> </a:t>
                      </a:r>
                      <a:r>
                        <a:rPr sz="1600" spc="55" dirty="0">
                          <a:solidFill>
                            <a:srgbClr val="3E4952"/>
                          </a:solidFill>
                          <a:latin typeface="Raleway" pitchFamily="2" charset="0"/>
                          <a:cs typeface="Trebuchet MS"/>
                        </a:rPr>
                        <a:t>and</a:t>
                      </a:r>
                      <a:r>
                        <a:rPr sz="1600" spc="90" dirty="0">
                          <a:solidFill>
                            <a:srgbClr val="3E4952"/>
                          </a:solidFill>
                          <a:latin typeface="Raleway" pitchFamily="2" charset="0"/>
                          <a:cs typeface="Trebuchet MS"/>
                        </a:rPr>
                        <a:t> </a:t>
                      </a:r>
                      <a:r>
                        <a:rPr sz="1600" spc="55" dirty="0">
                          <a:solidFill>
                            <a:srgbClr val="3E4952"/>
                          </a:solidFill>
                          <a:latin typeface="Raleway" pitchFamily="2" charset="0"/>
                          <a:cs typeface="Trebuchet MS"/>
                        </a:rPr>
                        <a:t>cost</a:t>
                      </a:r>
                      <a:r>
                        <a:rPr sz="1600" spc="95" dirty="0">
                          <a:solidFill>
                            <a:srgbClr val="3E4952"/>
                          </a:solidFill>
                          <a:latin typeface="Raleway" pitchFamily="2" charset="0"/>
                          <a:cs typeface="Trebuchet MS"/>
                        </a:rPr>
                        <a:t> </a:t>
                      </a:r>
                      <a:r>
                        <a:rPr sz="1600" dirty="0">
                          <a:solidFill>
                            <a:srgbClr val="3E4952"/>
                          </a:solidFill>
                          <a:latin typeface="Raleway" pitchFamily="2" charset="0"/>
                          <a:cs typeface="Trebuchet MS"/>
                        </a:rPr>
                        <a:t>of</a:t>
                      </a:r>
                      <a:r>
                        <a:rPr sz="1600" spc="20" dirty="0">
                          <a:solidFill>
                            <a:srgbClr val="3E4952"/>
                          </a:solidFill>
                          <a:latin typeface="Raleway" pitchFamily="2" charset="0"/>
                          <a:cs typeface="Trebuchet MS"/>
                        </a:rPr>
                        <a:t> </a:t>
                      </a:r>
                      <a:r>
                        <a:rPr sz="1600" dirty="0">
                          <a:solidFill>
                            <a:srgbClr val="3E4952"/>
                          </a:solidFill>
                          <a:latin typeface="Raleway" pitchFamily="2" charset="0"/>
                          <a:cs typeface="Trebuchet MS"/>
                        </a:rPr>
                        <a:t>the</a:t>
                      </a:r>
                      <a:r>
                        <a:rPr sz="1600" spc="70" dirty="0">
                          <a:solidFill>
                            <a:srgbClr val="3E4952"/>
                          </a:solidFill>
                          <a:latin typeface="Raleway" pitchFamily="2" charset="0"/>
                          <a:cs typeface="Trebuchet MS"/>
                        </a:rPr>
                        <a:t> </a:t>
                      </a:r>
                      <a:r>
                        <a:rPr sz="1600" spc="60" dirty="0">
                          <a:solidFill>
                            <a:srgbClr val="3E4952"/>
                          </a:solidFill>
                          <a:latin typeface="Raleway" pitchFamily="2" charset="0"/>
                          <a:cs typeface="Trebuchet MS"/>
                        </a:rPr>
                        <a:t>proceedings</a:t>
                      </a:r>
                      <a:r>
                        <a:rPr sz="1600" spc="165" dirty="0">
                          <a:solidFill>
                            <a:srgbClr val="3E4952"/>
                          </a:solidFill>
                          <a:latin typeface="Raleway" pitchFamily="2" charset="0"/>
                          <a:cs typeface="Trebuchet MS"/>
                        </a:rPr>
                        <a:t> </a:t>
                      </a:r>
                      <a:r>
                        <a:rPr sz="1600" spc="-25" dirty="0">
                          <a:solidFill>
                            <a:srgbClr val="3E4952"/>
                          </a:solidFill>
                          <a:latin typeface="Raleway" pitchFamily="2" charset="0"/>
                          <a:cs typeface="Trebuchet MS"/>
                        </a:rPr>
                        <a:t>for </a:t>
                      </a:r>
                      <a:r>
                        <a:rPr sz="1600" spc="-10" dirty="0">
                          <a:solidFill>
                            <a:srgbClr val="3E4952"/>
                          </a:solidFill>
                          <a:latin typeface="Raleway" pitchFamily="2" charset="0"/>
                          <a:cs typeface="Trebuchet MS"/>
                        </a:rPr>
                        <a:t>claimants.</a:t>
                      </a:r>
                      <a:endParaRPr sz="1600" dirty="0">
                        <a:latin typeface="Raleway" pitchFamily="2" charset="0"/>
                        <a:cs typeface="Trebuchet MS"/>
                      </a:endParaRPr>
                    </a:p>
                    <a:p>
                      <a:pPr marL="431165" marR="505459" indent="-282575" algn="just">
                        <a:lnSpc>
                          <a:spcPct val="100899"/>
                        </a:lnSpc>
                        <a:spcBef>
                          <a:spcPts val="675"/>
                        </a:spcBef>
                        <a:buFont typeface="Arial"/>
                        <a:buChar char="•"/>
                        <a:tabLst>
                          <a:tab pos="434975" algn="l"/>
                        </a:tabLst>
                      </a:pPr>
                      <a:r>
                        <a:rPr sz="1600" dirty="0">
                          <a:solidFill>
                            <a:srgbClr val="3E4952"/>
                          </a:solidFill>
                          <a:latin typeface="Raleway" pitchFamily="2" charset="0"/>
                          <a:cs typeface="Trebuchet MS"/>
                        </a:rPr>
                        <a:t>Claims</a:t>
                      </a:r>
                      <a:r>
                        <a:rPr sz="1600" spc="110" dirty="0">
                          <a:solidFill>
                            <a:srgbClr val="3E4952"/>
                          </a:solidFill>
                          <a:latin typeface="Raleway" pitchFamily="2" charset="0"/>
                          <a:cs typeface="Trebuchet MS"/>
                        </a:rPr>
                        <a:t> </a:t>
                      </a:r>
                      <a:r>
                        <a:rPr sz="1600" dirty="0">
                          <a:solidFill>
                            <a:srgbClr val="3E4952"/>
                          </a:solidFill>
                          <a:latin typeface="Raleway" pitchFamily="2" charset="0"/>
                          <a:cs typeface="Trebuchet MS"/>
                        </a:rPr>
                        <a:t>will</a:t>
                      </a:r>
                      <a:r>
                        <a:rPr sz="1600" spc="-15" dirty="0">
                          <a:solidFill>
                            <a:srgbClr val="3E4952"/>
                          </a:solidFill>
                          <a:latin typeface="Raleway" pitchFamily="2" charset="0"/>
                          <a:cs typeface="Trebuchet MS"/>
                        </a:rPr>
                        <a:t> </a:t>
                      </a:r>
                      <a:r>
                        <a:rPr sz="1600" dirty="0">
                          <a:solidFill>
                            <a:srgbClr val="3E4952"/>
                          </a:solidFill>
                          <a:latin typeface="Raleway" pitchFamily="2" charset="0"/>
                          <a:cs typeface="Trebuchet MS"/>
                        </a:rPr>
                        <a:t>follow</a:t>
                      </a:r>
                      <a:r>
                        <a:rPr sz="1600" spc="120" dirty="0">
                          <a:solidFill>
                            <a:srgbClr val="3E4952"/>
                          </a:solidFill>
                          <a:latin typeface="Raleway" pitchFamily="2" charset="0"/>
                          <a:cs typeface="Trebuchet MS"/>
                        </a:rPr>
                        <a:t> </a:t>
                      </a:r>
                      <a:r>
                        <a:rPr sz="1600" dirty="0">
                          <a:solidFill>
                            <a:srgbClr val="3E4952"/>
                          </a:solidFill>
                          <a:latin typeface="Raleway" pitchFamily="2" charset="0"/>
                          <a:cs typeface="Trebuchet MS"/>
                        </a:rPr>
                        <a:t>national</a:t>
                      </a:r>
                      <a:r>
                        <a:rPr sz="1600" spc="229" dirty="0">
                          <a:solidFill>
                            <a:srgbClr val="3E4952"/>
                          </a:solidFill>
                          <a:latin typeface="Raleway" pitchFamily="2" charset="0"/>
                          <a:cs typeface="Trebuchet MS"/>
                        </a:rPr>
                        <a:t> </a:t>
                      </a:r>
                      <a:r>
                        <a:rPr sz="1600" spc="45" dirty="0">
                          <a:solidFill>
                            <a:srgbClr val="3E4952"/>
                          </a:solidFill>
                          <a:latin typeface="Raleway" pitchFamily="2" charset="0"/>
                          <a:cs typeface="Trebuchet MS"/>
                        </a:rPr>
                        <a:t>procedures</a:t>
                      </a:r>
                      <a:r>
                        <a:rPr sz="1600" spc="370" dirty="0">
                          <a:solidFill>
                            <a:srgbClr val="3E4952"/>
                          </a:solidFill>
                          <a:latin typeface="Raleway" pitchFamily="2" charset="0"/>
                          <a:cs typeface="Trebuchet MS"/>
                        </a:rPr>
                        <a:t> </a:t>
                      </a:r>
                      <a:r>
                        <a:rPr sz="1600" dirty="0">
                          <a:solidFill>
                            <a:srgbClr val="3E4952"/>
                          </a:solidFill>
                          <a:latin typeface="Raleway" pitchFamily="2" charset="0"/>
                          <a:cs typeface="Trebuchet MS"/>
                        </a:rPr>
                        <a:t>in</a:t>
                      </a:r>
                      <a:r>
                        <a:rPr sz="1600" spc="-65" dirty="0">
                          <a:solidFill>
                            <a:srgbClr val="3E4952"/>
                          </a:solidFill>
                          <a:latin typeface="Raleway" pitchFamily="2" charset="0"/>
                          <a:cs typeface="Trebuchet MS"/>
                        </a:rPr>
                        <a:t> </a:t>
                      </a:r>
                      <a:r>
                        <a:rPr sz="1600" spc="-25" dirty="0">
                          <a:solidFill>
                            <a:srgbClr val="3E4952"/>
                          </a:solidFill>
                          <a:latin typeface="Raleway" pitchFamily="2" charset="0"/>
                          <a:cs typeface="Trebuchet MS"/>
                        </a:rPr>
                        <a:t>all </a:t>
                      </a:r>
                      <a:r>
                        <a:rPr lang="en-US" sz="1600" spc="-25" dirty="0">
                          <a:solidFill>
                            <a:srgbClr val="3E4952"/>
                          </a:solidFill>
                          <a:latin typeface="Raleway" pitchFamily="2" charset="0"/>
                          <a:cs typeface="Trebuchet MS"/>
                        </a:rPr>
                        <a:t> </a:t>
                      </a:r>
                      <a:r>
                        <a:rPr sz="1600" dirty="0">
                          <a:solidFill>
                            <a:srgbClr val="3E4952"/>
                          </a:solidFill>
                          <a:latin typeface="Raleway" pitchFamily="2" charset="0"/>
                          <a:cs typeface="Trebuchet MS"/>
                        </a:rPr>
                        <a:t>other</a:t>
                      </a:r>
                      <a:r>
                        <a:rPr sz="1600" spc="110" dirty="0">
                          <a:solidFill>
                            <a:srgbClr val="3E4952"/>
                          </a:solidFill>
                          <a:latin typeface="Raleway" pitchFamily="2" charset="0"/>
                          <a:cs typeface="Trebuchet MS"/>
                        </a:rPr>
                        <a:t> </a:t>
                      </a:r>
                      <a:r>
                        <a:rPr sz="1600" spc="-10" dirty="0">
                          <a:solidFill>
                            <a:srgbClr val="3E4952"/>
                          </a:solidFill>
                          <a:latin typeface="Raleway" pitchFamily="2" charset="0"/>
                          <a:cs typeface="Trebuchet MS"/>
                        </a:rPr>
                        <a:t>respects.</a:t>
                      </a:r>
                      <a:endParaRPr sz="1600" dirty="0">
                        <a:latin typeface="Raleway" pitchFamily="2" charset="0"/>
                        <a:cs typeface="Trebuchet MS"/>
                      </a:endParaRPr>
                    </a:p>
                  </a:txBody>
                  <a:tcPr marL="0" marR="0" marT="139700" marB="0">
                    <a:lnL w="9525">
                      <a:solidFill>
                        <a:srgbClr val="694769"/>
                      </a:solidFill>
                      <a:prstDash val="solid"/>
                    </a:lnL>
                    <a:lnR w="9525">
                      <a:solidFill>
                        <a:srgbClr val="694769"/>
                      </a:solidFill>
                      <a:prstDash val="solid"/>
                    </a:lnR>
                    <a:lnT w="9525">
                      <a:solidFill>
                        <a:srgbClr val="DBE3EF"/>
                      </a:solidFill>
                      <a:prstDash val="solid"/>
                    </a:lnT>
                    <a:lnB w="9525">
                      <a:solidFill>
                        <a:srgbClr val="694769"/>
                      </a:solidFill>
                      <a:prstDash val="solid"/>
                    </a:lnB>
                  </a:tcPr>
                </a:tc>
                <a:extLst>
                  <a:ext uri="{0D108BD9-81ED-4DB2-BD59-A6C34878D82A}">
                    <a16:rowId xmlns:a16="http://schemas.microsoft.com/office/drawing/2014/main" val="10002"/>
                  </a:ext>
                </a:extLst>
              </a:tr>
            </a:tbl>
          </a:graphicData>
        </a:graphic>
      </p:graphicFrame>
      <p:graphicFrame>
        <p:nvGraphicFramePr>
          <p:cNvPr id="4" name="object 4"/>
          <p:cNvGraphicFramePr>
            <a:graphicFrameLocks noGrp="1"/>
          </p:cNvGraphicFramePr>
          <p:nvPr/>
        </p:nvGraphicFramePr>
        <p:xfrm>
          <a:off x="828675" y="1209706"/>
          <a:ext cx="5010150" cy="4438015"/>
        </p:xfrm>
        <a:graphic>
          <a:graphicData uri="http://schemas.openxmlformats.org/drawingml/2006/table">
            <a:tbl>
              <a:tblPr firstRow="1" bandRow="1">
                <a:tableStyleId>{2D5ABB26-0587-4C30-8999-92F81FD0307C}</a:tableStyleId>
              </a:tblPr>
              <a:tblGrid>
                <a:gridCol w="5010150">
                  <a:extLst>
                    <a:ext uri="{9D8B030D-6E8A-4147-A177-3AD203B41FA5}">
                      <a16:colId xmlns:a16="http://schemas.microsoft.com/office/drawing/2014/main" val="20000"/>
                    </a:ext>
                  </a:extLst>
                </a:gridCol>
              </a:tblGrid>
              <a:tr h="600075">
                <a:tc>
                  <a:txBody>
                    <a:bodyPr/>
                    <a:lstStyle/>
                    <a:p>
                      <a:pPr marR="11430" algn="ctr">
                        <a:lnSpc>
                          <a:spcPct val="100000"/>
                        </a:lnSpc>
                        <a:spcBef>
                          <a:spcPts val="1180"/>
                        </a:spcBef>
                      </a:pPr>
                      <a:r>
                        <a:rPr sz="1800" b="1" spc="-25" dirty="0">
                          <a:solidFill>
                            <a:srgbClr val="FFFFFF"/>
                          </a:solidFill>
                          <a:latin typeface="Raleway" pitchFamily="2" charset="0"/>
                          <a:cs typeface="Gill Sans MT"/>
                        </a:rPr>
                        <a:t>Administrative</a:t>
                      </a:r>
                      <a:r>
                        <a:rPr sz="1800" b="1" spc="-15" dirty="0">
                          <a:solidFill>
                            <a:srgbClr val="FFFFFF"/>
                          </a:solidFill>
                          <a:latin typeface="Raleway" pitchFamily="2" charset="0"/>
                          <a:cs typeface="Gill Sans MT"/>
                        </a:rPr>
                        <a:t> </a:t>
                      </a:r>
                      <a:r>
                        <a:rPr sz="1800" b="1" spc="-10" dirty="0">
                          <a:solidFill>
                            <a:srgbClr val="FFFFFF"/>
                          </a:solidFill>
                          <a:latin typeface="Raleway" pitchFamily="2" charset="0"/>
                          <a:cs typeface="Gill Sans MT"/>
                        </a:rPr>
                        <a:t>regime</a:t>
                      </a:r>
                      <a:endParaRPr sz="1800" dirty="0">
                        <a:latin typeface="Raleway" pitchFamily="2" charset="0"/>
                        <a:cs typeface="Gill Sans MT"/>
                      </a:endParaRPr>
                    </a:p>
                  </a:txBody>
                  <a:tcPr marL="0" marR="0" marT="149860" marB="0">
                    <a:lnL w="9525">
                      <a:solidFill>
                        <a:srgbClr val="694769"/>
                      </a:solidFill>
                      <a:prstDash val="solid"/>
                    </a:lnL>
                    <a:lnR w="9525">
                      <a:solidFill>
                        <a:srgbClr val="694769"/>
                      </a:solidFill>
                      <a:prstDash val="solid"/>
                    </a:lnR>
                    <a:lnT w="9525">
                      <a:solidFill>
                        <a:srgbClr val="694769"/>
                      </a:solidFill>
                      <a:prstDash val="solid"/>
                    </a:lnT>
                    <a:lnB w="9525">
                      <a:solidFill>
                        <a:srgbClr val="694769"/>
                      </a:solidFill>
                      <a:prstDash val="solid"/>
                    </a:lnB>
                    <a:solidFill>
                      <a:srgbClr val="694769"/>
                    </a:solidFill>
                  </a:tcPr>
                </a:tc>
                <a:extLst>
                  <a:ext uri="{0D108BD9-81ED-4DB2-BD59-A6C34878D82A}">
                    <a16:rowId xmlns:a16="http://schemas.microsoft.com/office/drawing/2014/main" val="10000"/>
                  </a:ext>
                </a:extLst>
              </a:tr>
              <a:tr h="409575">
                <a:tc>
                  <a:txBody>
                    <a:bodyPr/>
                    <a:lstStyle/>
                    <a:p>
                      <a:pPr marR="17780" algn="ctr">
                        <a:lnSpc>
                          <a:spcPct val="100000"/>
                        </a:lnSpc>
                        <a:spcBef>
                          <a:spcPts val="430"/>
                        </a:spcBef>
                      </a:pPr>
                      <a:r>
                        <a:rPr sz="1800" dirty="0">
                          <a:solidFill>
                            <a:srgbClr val="694769"/>
                          </a:solidFill>
                          <a:latin typeface="Raleway" pitchFamily="2" charset="0"/>
                          <a:cs typeface="Trebuchet MS"/>
                        </a:rPr>
                        <a:t>National</a:t>
                      </a:r>
                      <a:r>
                        <a:rPr sz="1800" spc="10" dirty="0">
                          <a:solidFill>
                            <a:srgbClr val="694769"/>
                          </a:solidFill>
                          <a:latin typeface="Raleway" pitchFamily="2" charset="0"/>
                          <a:cs typeface="Trebuchet MS"/>
                        </a:rPr>
                        <a:t> </a:t>
                      </a:r>
                      <a:r>
                        <a:rPr sz="1800" spc="50" dirty="0">
                          <a:solidFill>
                            <a:srgbClr val="694769"/>
                          </a:solidFill>
                          <a:latin typeface="Raleway" pitchFamily="2" charset="0"/>
                          <a:cs typeface="Trebuchet MS"/>
                        </a:rPr>
                        <a:t>Supervisory </a:t>
                      </a:r>
                      <a:r>
                        <a:rPr sz="1800" spc="-10" dirty="0">
                          <a:solidFill>
                            <a:srgbClr val="694769"/>
                          </a:solidFill>
                          <a:latin typeface="Raleway" pitchFamily="2" charset="0"/>
                          <a:cs typeface="Trebuchet MS"/>
                        </a:rPr>
                        <a:t>Authorities</a:t>
                      </a:r>
                      <a:endParaRPr sz="1800" dirty="0">
                        <a:latin typeface="Raleway" pitchFamily="2" charset="0"/>
                        <a:cs typeface="Trebuchet MS"/>
                      </a:endParaRPr>
                    </a:p>
                  </a:txBody>
                  <a:tcPr marL="0" marR="0" marT="54610" marB="0">
                    <a:lnL w="9525">
                      <a:solidFill>
                        <a:srgbClr val="694769"/>
                      </a:solidFill>
                      <a:prstDash val="solid"/>
                    </a:lnL>
                    <a:lnR w="9525">
                      <a:solidFill>
                        <a:srgbClr val="694769"/>
                      </a:solidFill>
                      <a:prstDash val="solid"/>
                    </a:lnR>
                    <a:lnT w="9525">
                      <a:solidFill>
                        <a:srgbClr val="694769"/>
                      </a:solidFill>
                      <a:prstDash val="solid"/>
                    </a:lnT>
                    <a:lnB w="9525">
                      <a:solidFill>
                        <a:srgbClr val="DBE3EF"/>
                      </a:solidFill>
                      <a:prstDash val="solid"/>
                    </a:lnB>
                    <a:solidFill>
                      <a:srgbClr val="694769">
                        <a:alpha val="19999"/>
                      </a:srgbClr>
                    </a:solidFill>
                  </a:tcPr>
                </a:tc>
                <a:extLst>
                  <a:ext uri="{0D108BD9-81ED-4DB2-BD59-A6C34878D82A}">
                    <a16:rowId xmlns:a16="http://schemas.microsoft.com/office/drawing/2014/main" val="10001"/>
                  </a:ext>
                </a:extLst>
              </a:tr>
              <a:tr h="3428365">
                <a:tc>
                  <a:txBody>
                    <a:bodyPr/>
                    <a:lstStyle/>
                    <a:p>
                      <a:pPr marL="430530" marR="485140" indent="-286385">
                        <a:lnSpc>
                          <a:spcPct val="104900"/>
                        </a:lnSpc>
                        <a:spcBef>
                          <a:spcPts val="705"/>
                        </a:spcBef>
                        <a:buFont typeface="Arial"/>
                        <a:buChar char="•"/>
                        <a:tabLst>
                          <a:tab pos="430530" algn="l"/>
                        </a:tabLst>
                      </a:pPr>
                      <a:r>
                        <a:rPr sz="1600" spc="50" dirty="0">
                          <a:solidFill>
                            <a:srgbClr val="3E4952"/>
                          </a:solidFill>
                          <a:latin typeface="Raleway" pitchFamily="2" charset="0"/>
                          <a:cs typeface="Trebuchet MS"/>
                        </a:rPr>
                        <a:t>Power</a:t>
                      </a:r>
                      <a:r>
                        <a:rPr sz="1600" spc="190" dirty="0">
                          <a:solidFill>
                            <a:srgbClr val="3E4952"/>
                          </a:solidFill>
                          <a:latin typeface="Raleway" pitchFamily="2" charset="0"/>
                          <a:cs typeface="Trebuchet MS"/>
                        </a:rPr>
                        <a:t> </a:t>
                      </a:r>
                      <a:r>
                        <a:rPr sz="1600" dirty="0">
                          <a:solidFill>
                            <a:srgbClr val="3E4952"/>
                          </a:solidFill>
                          <a:latin typeface="Raleway" pitchFamily="2" charset="0"/>
                          <a:cs typeface="Trebuchet MS"/>
                        </a:rPr>
                        <a:t>to carry</a:t>
                      </a:r>
                      <a:r>
                        <a:rPr sz="1600" spc="110" dirty="0">
                          <a:solidFill>
                            <a:srgbClr val="3E4952"/>
                          </a:solidFill>
                          <a:latin typeface="Raleway" pitchFamily="2" charset="0"/>
                          <a:cs typeface="Trebuchet MS"/>
                        </a:rPr>
                        <a:t> </a:t>
                      </a:r>
                      <a:r>
                        <a:rPr sz="1600" dirty="0">
                          <a:solidFill>
                            <a:srgbClr val="3E4952"/>
                          </a:solidFill>
                          <a:latin typeface="Raleway" pitchFamily="2" charset="0"/>
                          <a:cs typeface="Trebuchet MS"/>
                        </a:rPr>
                        <a:t>out</a:t>
                      </a:r>
                      <a:r>
                        <a:rPr sz="1600" spc="150" dirty="0">
                          <a:solidFill>
                            <a:srgbClr val="3E4952"/>
                          </a:solidFill>
                          <a:latin typeface="Raleway" pitchFamily="2" charset="0"/>
                          <a:cs typeface="Trebuchet MS"/>
                        </a:rPr>
                        <a:t> </a:t>
                      </a:r>
                      <a:r>
                        <a:rPr sz="1600" b="1" dirty="0">
                          <a:solidFill>
                            <a:srgbClr val="4F364F"/>
                          </a:solidFill>
                          <a:latin typeface="Raleway" pitchFamily="2" charset="0"/>
                          <a:cs typeface="Gill Sans MT"/>
                        </a:rPr>
                        <a:t>investigations</a:t>
                      </a:r>
                      <a:r>
                        <a:rPr sz="1600" b="1" spc="260" dirty="0">
                          <a:solidFill>
                            <a:srgbClr val="4F364F"/>
                          </a:solidFill>
                          <a:latin typeface="Raleway" pitchFamily="2" charset="0"/>
                          <a:cs typeface="Gill Sans MT"/>
                        </a:rPr>
                        <a:t> </a:t>
                      </a:r>
                      <a:r>
                        <a:rPr sz="1600" dirty="0">
                          <a:solidFill>
                            <a:srgbClr val="3E4952"/>
                          </a:solidFill>
                          <a:latin typeface="Raleway" pitchFamily="2" charset="0"/>
                          <a:cs typeface="Trebuchet MS"/>
                        </a:rPr>
                        <a:t>related</a:t>
                      </a:r>
                      <a:r>
                        <a:rPr sz="1600" spc="225" dirty="0">
                          <a:solidFill>
                            <a:srgbClr val="3E4952"/>
                          </a:solidFill>
                          <a:latin typeface="Raleway" pitchFamily="2" charset="0"/>
                          <a:cs typeface="Trebuchet MS"/>
                        </a:rPr>
                        <a:t> </a:t>
                      </a:r>
                      <a:r>
                        <a:rPr sz="1600" spc="-25" dirty="0">
                          <a:solidFill>
                            <a:srgbClr val="3E4952"/>
                          </a:solidFill>
                          <a:latin typeface="Raleway" pitchFamily="2" charset="0"/>
                          <a:cs typeface="Trebuchet MS"/>
                        </a:rPr>
                        <a:t>to </a:t>
                      </a:r>
                      <a:r>
                        <a:rPr sz="1600" spc="55" dirty="0">
                          <a:solidFill>
                            <a:srgbClr val="3E4952"/>
                          </a:solidFill>
                          <a:latin typeface="Raleway" pitchFamily="2" charset="0"/>
                          <a:cs typeface="Trebuchet MS"/>
                        </a:rPr>
                        <a:t>compliance</a:t>
                      </a:r>
                      <a:r>
                        <a:rPr sz="1600" spc="65" dirty="0">
                          <a:solidFill>
                            <a:srgbClr val="3E4952"/>
                          </a:solidFill>
                          <a:latin typeface="Raleway" pitchFamily="2" charset="0"/>
                          <a:cs typeface="Trebuchet MS"/>
                        </a:rPr>
                        <a:t> </a:t>
                      </a:r>
                      <a:r>
                        <a:rPr sz="1600" dirty="0">
                          <a:solidFill>
                            <a:srgbClr val="3E4952"/>
                          </a:solidFill>
                          <a:latin typeface="Raleway" pitchFamily="2" charset="0"/>
                          <a:cs typeface="Trebuchet MS"/>
                        </a:rPr>
                        <a:t>with</a:t>
                      </a:r>
                      <a:r>
                        <a:rPr sz="1600" spc="65" dirty="0">
                          <a:solidFill>
                            <a:srgbClr val="3E4952"/>
                          </a:solidFill>
                          <a:latin typeface="Raleway" pitchFamily="2" charset="0"/>
                          <a:cs typeface="Trebuchet MS"/>
                        </a:rPr>
                        <a:t> </a:t>
                      </a:r>
                      <a:r>
                        <a:rPr sz="1600" spc="-10" dirty="0">
                          <a:solidFill>
                            <a:srgbClr val="3E4952"/>
                          </a:solidFill>
                          <a:latin typeface="Raleway" pitchFamily="2" charset="0"/>
                          <a:cs typeface="Trebuchet MS"/>
                        </a:rPr>
                        <a:t>obligations.</a:t>
                      </a:r>
                      <a:endParaRPr sz="1600" dirty="0">
                        <a:latin typeface="Raleway" pitchFamily="2" charset="0"/>
                        <a:cs typeface="Trebuchet MS"/>
                      </a:endParaRPr>
                    </a:p>
                    <a:p>
                      <a:pPr marL="430530" marR="212090" indent="-286385">
                        <a:lnSpc>
                          <a:spcPct val="103000"/>
                        </a:lnSpc>
                        <a:spcBef>
                          <a:spcPts val="640"/>
                        </a:spcBef>
                        <a:buFont typeface="Arial"/>
                        <a:buChar char="•"/>
                        <a:tabLst>
                          <a:tab pos="430530" algn="l"/>
                        </a:tabLst>
                      </a:pPr>
                      <a:r>
                        <a:rPr sz="1600" dirty="0">
                          <a:solidFill>
                            <a:srgbClr val="3E4952"/>
                          </a:solidFill>
                          <a:latin typeface="Raleway" pitchFamily="2" charset="0"/>
                          <a:cs typeface="Trebuchet MS"/>
                        </a:rPr>
                        <a:t>Penalties:</a:t>
                      </a:r>
                      <a:r>
                        <a:rPr sz="1600" spc="225" dirty="0">
                          <a:solidFill>
                            <a:srgbClr val="3E4952"/>
                          </a:solidFill>
                          <a:latin typeface="Raleway" pitchFamily="2" charset="0"/>
                          <a:cs typeface="Trebuchet MS"/>
                        </a:rPr>
                        <a:t> </a:t>
                      </a:r>
                      <a:r>
                        <a:rPr sz="1600" dirty="0">
                          <a:solidFill>
                            <a:srgbClr val="3E4952"/>
                          </a:solidFill>
                          <a:latin typeface="Raleway" pitchFamily="2" charset="0"/>
                          <a:cs typeface="Trebuchet MS"/>
                        </a:rPr>
                        <a:t>Details</a:t>
                      </a:r>
                      <a:r>
                        <a:rPr sz="1600" spc="114" dirty="0">
                          <a:solidFill>
                            <a:srgbClr val="3E4952"/>
                          </a:solidFill>
                          <a:latin typeface="Raleway" pitchFamily="2" charset="0"/>
                          <a:cs typeface="Trebuchet MS"/>
                        </a:rPr>
                        <a:t> </a:t>
                      </a:r>
                      <a:r>
                        <a:rPr sz="1600" dirty="0">
                          <a:solidFill>
                            <a:srgbClr val="3E4952"/>
                          </a:solidFill>
                          <a:latin typeface="Raleway" pitchFamily="2" charset="0"/>
                          <a:cs typeface="Trebuchet MS"/>
                        </a:rPr>
                        <a:t>to</a:t>
                      </a:r>
                      <a:r>
                        <a:rPr sz="1600" spc="80" dirty="0">
                          <a:solidFill>
                            <a:srgbClr val="3E4952"/>
                          </a:solidFill>
                          <a:latin typeface="Raleway" pitchFamily="2" charset="0"/>
                          <a:cs typeface="Trebuchet MS"/>
                        </a:rPr>
                        <a:t> </a:t>
                      </a:r>
                      <a:r>
                        <a:rPr sz="1600" spc="85" dirty="0">
                          <a:solidFill>
                            <a:srgbClr val="3E4952"/>
                          </a:solidFill>
                          <a:latin typeface="Raleway" pitchFamily="2" charset="0"/>
                          <a:cs typeface="Trebuchet MS"/>
                        </a:rPr>
                        <a:t>be</a:t>
                      </a:r>
                      <a:r>
                        <a:rPr sz="1600" spc="20" dirty="0">
                          <a:solidFill>
                            <a:srgbClr val="3E4952"/>
                          </a:solidFill>
                          <a:latin typeface="Raleway" pitchFamily="2" charset="0"/>
                          <a:cs typeface="Trebuchet MS"/>
                        </a:rPr>
                        <a:t> </a:t>
                      </a:r>
                      <a:r>
                        <a:rPr sz="1600" dirty="0">
                          <a:solidFill>
                            <a:srgbClr val="3E4952"/>
                          </a:solidFill>
                          <a:latin typeface="Raleway" pitchFamily="2" charset="0"/>
                          <a:cs typeface="Trebuchet MS"/>
                        </a:rPr>
                        <a:t>determined</a:t>
                      </a:r>
                      <a:r>
                        <a:rPr sz="1600" spc="300" dirty="0">
                          <a:solidFill>
                            <a:srgbClr val="3E4952"/>
                          </a:solidFill>
                          <a:latin typeface="Raleway" pitchFamily="2" charset="0"/>
                          <a:cs typeface="Trebuchet MS"/>
                        </a:rPr>
                        <a:t> </a:t>
                      </a:r>
                      <a:r>
                        <a:rPr sz="1600" spc="95" dirty="0">
                          <a:solidFill>
                            <a:srgbClr val="3E4952"/>
                          </a:solidFill>
                          <a:latin typeface="Raleway" pitchFamily="2" charset="0"/>
                          <a:cs typeface="Trebuchet MS"/>
                        </a:rPr>
                        <a:t>by</a:t>
                      </a:r>
                      <a:r>
                        <a:rPr sz="1600" spc="10" dirty="0">
                          <a:solidFill>
                            <a:srgbClr val="3E4952"/>
                          </a:solidFill>
                          <a:latin typeface="Raleway" pitchFamily="2" charset="0"/>
                          <a:cs typeface="Trebuchet MS"/>
                        </a:rPr>
                        <a:t> </a:t>
                      </a:r>
                      <a:r>
                        <a:rPr sz="1600" spc="-10" dirty="0">
                          <a:solidFill>
                            <a:srgbClr val="3E4952"/>
                          </a:solidFill>
                          <a:latin typeface="Raleway" pitchFamily="2" charset="0"/>
                          <a:cs typeface="Trebuchet MS"/>
                        </a:rPr>
                        <a:t>national </a:t>
                      </a:r>
                      <a:r>
                        <a:rPr sz="1600" dirty="0">
                          <a:solidFill>
                            <a:srgbClr val="3E4952"/>
                          </a:solidFill>
                          <a:latin typeface="Raleway" pitchFamily="2" charset="0"/>
                          <a:cs typeface="Trebuchet MS"/>
                        </a:rPr>
                        <a:t>legislation.</a:t>
                      </a:r>
                      <a:r>
                        <a:rPr sz="1600" spc="75" dirty="0">
                          <a:solidFill>
                            <a:srgbClr val="3E4952"/>
                          </a:solidFill>
                          <a:latin typeface="Raleway" pitchFamily="2" charset="0"/>
                          <a:cs typeface="Trebuchet MS"/>
                        </a:rPr>
                        <a:t> </a:t>
                      </a:r>
                      <a:r>
                        <a:rPr sz="1600" spc="80" dirty="0">
                          <a:solidFill>
                            <a:srgbClr val="3E4952"/>
                          </a:solidFill>
                          <a:latin typeface="Raleway" pitchFamily="2" charset="0"/>
                          <a:cs typeface="Trebuchet MS"/>
                        </a:rPr>
                        <a:t>Member</a:t>
                      </a:r>
                      <a:r>
                        <a:rPr sz="1600" spc="204" dirty="0">
                          <a:solidFill>
                            <a:srgbClr val="3E4952"/>
                          </a:solidFill>
                          <a:latin typeface="Raleway" pitchFamily="2" charset="0"/>
                          <a:cs typeface="Trebuchet MS"/>
                        </a:rPr>
                        <a:t> </a:t>
                      </a:r>
                      <a:r>
                        <a:rPr sz="1600" dirty="0">
                          <a:solidFill>
                            <a:srgbClr val="3E4952"/>
                          </a:solidFill>
                          <a:latin typeface="Raleway" pitchFamily="2" charset="0"/>
                          <a:cs typeface="Trebuchet MS"/>
                        </a:rPr>
                        <a:t>states</a:t>
                      </a:r>
                      <a:r>
                        <a:rPr sz="1600" spc="145" dirty="0">
                          <a:solidFill>
                            <a:srgbClr val="3E4952"/>
                          </a:solidFill>
                          <a:latin typeface="Raleway" pitchFamily="2" charset="0"/>
                          <a:cs typeface="Trebuchet MS"/>
                        </a:rPr>
                        <a:t> </a:t>
                      </a:r>
                      <a:r>
                        <a:rPr sz="1600" spc="50" dirty="0">
                          <a:solidFill>
                            <a:srgbClr val="3E4952"/>
                          </a:solidFill>
                          <a:latin typeface="Raleway" pitchFamily="2" charset="0"/>
                          <a:cs typeface="Trebuchet MS"/>
                        </a:rPr>
                        <a:t>must</a:t>
                      </a:r>
                      <a:r>
                        <a:rPr sz="1600" spc="75" dirty="0">
                          <a:solidFill>
                            <a:srgbClr val="3E4952"/>
                          </a:solidFill>
                          <a:latin typeface="Raleway" pitchFamily="2" charset="0"/>
                          <a:cs typeface="Trebuchet MS"/>
                        </a:rPr>
                        <a:t> </a:t>
                      </a:r>
                      <a:r>
                        <a:rPr sz="1600" dirty="0">
                          <a:solidFill>
                            <a:srgbClr val="3E4952"/>
                          </a:solidFill>
                          <a:latin typeface="Raleway" pitchFamily="2" charset="0"/>
                          <a:cs typeface="Trebuchet MS"/>
                        </a:rPr>
                        <a:t>set</a:t>
                      </a:r>
                      <a:r>
                        <a:rPr sz="1600" spc="-5" dirty="0">
                          <a:solidFill>
                            <a:srgbClr val="3E4952"/>
                          </a:solidFill>
                          <a:latin typeface="Raleway" pitchFamily="2" charset="0"/>
                          <a:cs typeface="Trebuchet MS"/>
                        </a:rPr>
                        <a:t> </a:t>
                      </a:r>
                      <a:r>
                        <a:rPr sz="1600" spc="-50" dirty="0">
                          <a:solidFill>
                            <a:srgbClr val="3E4952"/>
                          </a:solidFill>
                          <a:latin typeface="Raleway" pitchFamily="2" charset="0"/>
                          <a:cs typeface="Trebuchet MS"/>
                        </a:rPr>
                        <a:t>a </a:t>
                      </a:r>
                      <a:r>
                        <a:rPr sz="1600" spc="60" dirty="0">
                          <a:solidFill>
                            <a:srgbClr val="3E4952"/>
                          </a:solidFill>
                          <a:latin typeface="Raleway" pitchFamily="2" charset="0"/>
                          <a:cs typeface="Trebuchet MS"/>
                        </a:rPr>
                        <a:t>maximum</a:t>
                      </a:r>
                      <a:r>
                        <a:rPr sz="1600" spc="130" dirty="0">
                          <a:solidFill>
                            <a:srgbClr val="3E4952"/>
                          </a:solidFill>
                          <a:latin typeface="Raleway" pitchFamily="2" charset="0"/>
                          <a:cs typeface="Trebuchet MS"/>
                        </a:rPr>
                        <a:t> </a:t>
                      </a:r>
                      <a:r>
                        <a:rPr sz="1600" dirty="0">
                          <a:solidFill>
                            <a:srgbClr val="3E4952"/>
                          </a:solidFill>
                          <a:latin typeface="Raleway" pitchFamily="2" charset="0"/>
                          <a:cs typeface="Trebuchet MS"/>
                        </a:rPr>
                        <a:t>penalty</a:t>
                      </a:r>
                      <a:r>
                        <a:rPr sz="1600" spc="125" dirty="0">
                          <a:solidFill>
                            <a:srgbClr val="3E4952"/>
                          </a:solidFill>
                          <a:latin typeface="Raleway" pitchFamily="2" charset="0"/>
                          <a:cs typeface="Trebuchet MS"/>
                        </a:rPr>
                        <a:t> </a:t>
                      </a:r>
                      <a:r>
                        <a:rPr sz="1600" dirty="0">
                          <a:solidFill>
                            <a:srgbClr val="3E4952"/>
                          </a:solidFill>
                          <a:latin typeface="Raleway" pitchFamily="2" charset="0"/>
                          <a:cs typeface="Trebuchet MS"/>
                        </a:rPr>
                        <a:t>of</a:t>
                      </a:r>
                      <a:r>
                        <a:rPr sz="1600" spc="5" dirty="0">
                          <a:solidFill>
                            <a:srgbClr val="3E4952"/>
                          </a:solidFill>
                          <a:latin typeface="Raleway" pitchFamily="2" charset="0"/>
                          <a:cs typeface="Trebuchet MS"/>
                        </a:rPr>
                        <a:t> </a:t>
                      </a:r>
                      <a:r>
                        <a:rPr sz="1600" dirty="0">
                          <a:solidFill>
                            <a:srgbClr val="3E4952"/>
                          </a:solidFill>
                          <a:latin typeface="Raleway" pitchFamily="2" charset="0"/>
                          <a:cs typeface="Trebuchet MS"/>
                        </a:rPr>
                        <a:t>at</a:t>
                      </a:r>
                      <a:r>
                        <a:rPr sz="1600" spc="75" dirty="0">
                          <a:solidFill>
                            <a:srgbClr val="3E4952"/>
                          </a:solidFill>
                          <a:latin typeface="Raleway" pitchFamily="2" charset="0"/>
                          <a:cs typeface="Trebuchet MS"/>
                        </a:rPr>
                        <a:t> </a:t>
                      </a:r>
                      <a:r>
                        <a:rPr sz="1600" dirty="0">
                          <a:solidFill>
                            <a:srgbClr val="3E4952"/>
                          </a:solidFill>
                          <a:latin typeface="Raleway" pitchFamily="2" charset="0"/>
                          <a:cs typeface="Trebuchet MS"/>
                        </a:rPr>
                        <a:t>least</a:t>
                      </a:r>
                      <a:r>
                        <a:rPr sz="1600" spc="105" dirty="0">
                          <a:solidFill>
                            <a:srgbClr val="3E4952"/>
                          </a:solidFill>
                          <a:latin typeface="Raleway" pitchFamily="2" charset="0"/>
                          <a:cs typeface="Trebuchet MS"/>
                        </a:rPr>
                        <a:t> </a:t>
                      </a:r>
                      <a:r>
                        <a:rPr sz="1600" b="1" spc="60" dirty="0">
                          <a:solidFill>
                            <a:srgbClr val="4F364F"/>
                          </a:solidFill>
                          <a:latin typeface="Raleway" pitchFamily="2" charset="0"/>
                          <a:cs typeface="Gill Sans MT"/>
                        </a:rPr>
                        <a:t>5%</a:t>
                      </a:r>
                      <a:r>
                        <a:rPr sz="1600" b="1" spc="-30" dirty="0">
                          <a:solidFill>
                            <a:srgbClr val="4F364F"/>
                          </a:solidFill>
                          <a:latin typeface="Raleway" pitchFamily="2" charset="0"/>
                          <a:cs typeface="Gill Sans MT"/>
                        </a:rPr>
                        <a:t> </a:t>
                      </a:r>
                      <a:r>
                        <a:rPr sz="1600" b="1" spc="70" dirty="0">
                          <a:solidFill>
                            <a:srgbClr val="4F364F"/>
                          </a:solidFill>
                          <a:latin typeface="Raleway" pitchFamily="2" charset="0"/>
                          <a:cs typeface="Gill Sans MT"/>
                        </a:rPr>
                        <a:t>of</a:t>
                      </a:r>
                      <a:r>
                        <a:rPr sz="1600" b="1" spc="5" dirty="0">
                          <a:solidFill>
                            <a:srgbClr val="4F364F"/>
                          </a:solidFill>
                          <a:latin typeface="Raleway" pitchFamily="2" charset="0"/>
                          <a:cs typeface="Gill Sans MT"/>
                        </a:rPr>
                        <a:t> </a:t>
                      </a:r>
                      <a:r>
                        <a:rPr sz="1600" b="1" spc="-25" dirty="0">
                          <a:solidFill>
                            <a:srgbClr val="4F364F"/>
                          </a:solidFill>
                          <a:latin typeface="Raleway" pitchFamily="2" charset="0"/>
                          <a:cs typeface="Gill Sans MT"/>
                        </a:rPr>
                        <a:t>net turnover</a:t>
                      </a:r>
                      <a:r>
                        <a:rPr sz="1600" spc="-25" dirty="0">
                          <a:solidFill>
                            <a:srgbClr val="3E4952"/>
                          </a:solidFill>
                          <a:latin typeface="Raleway" pitchFamily="2" charset="0"/>
                          <a:cs typeface="Trebuchet MS"/>
                        </a:rPr>
                        <a:t>.</a:t>
                      </a:r>
                      <a:r>
                        <a:rPr sz="1600" spc="-15" dirty="0">
                          <a:solidFill>
                            <a:srgbClr val="3E4952"/>
                          </a:solidFill>
                          <a:latin typeface="Raleway" pitchFamily="2" charset="0"/>
                          <a:cs typeface="Trebuchet MS"/>
                        </a:rPr>
                        <a:t> </a:t>
                      </a:r>
                      <a:endParaRPr lang="en-US" sz="1600" spc="-15" dirty="0">
                        <a:solidFill>
                          <a:srgbClr val="3E4952"/>
                        </a:solidFill>
                        <a:latin typeface="Raleway" pitchFamily="2" charset="0"/>
                        <a:cs typeface="Trebuchet MS"/>
                      </a:endParaRPr>
                    </a:p>
                    <a:p>
                      <a:pPr marL="430530" marR="212090" indent="-286385">
                        <a:lnSpc>
                          <a:spcPct val="103000"/>
                        </a:lnSpc>
                        <a:spcBef>
                          <a:spcPts val="640"/>
                        </a:spcBef>
                        <a:buFont typeface="Arial"/>
                        <a:buChar char="•"/>
                        <a:tabLst>
                          <a:tab pos="430530" algn="l"/>
                        </a:tabLst>
                      </a:pPr>
                      <a:r>
                        <a:rPr sz="1600" dirty="0">
                          <a:solidFill>
                            <a:srgbClr val="3E4952"/>
                          </a:solidFill>
                          <a:latin typeface="Raleway" pitchFamily="2" charset="0"/>
                          <a:cs typeface="Trebuchet MS"/>
                        </a:rPr>
                        <a:t>Relevant</a:t>
                      </a:r>
                      <a:r>
                        <a:rPr sz="1600" spc="200" dirty="0">
                          <a:solidFill>
                            <a:srgbClr val="3E4952"/>
                          </a:solidFill>
                          <a:latin typeface="Raleway" pitchFamily="2" charset="0"/>
                          <a:cs typeface="Trebuchet MS"/>
                        </a:rPr>
                        <a:t> </a:t>
                      </a:r>
                      <a:r>
                        <a:rPr sz="1600" dirty="0">
                          <a:solidFill>
                            <a:srgbClr val="3E4952"/>
                          </a:solidFill>
                          <a:latin typeface="Raleway" pitchFamily="2" charset="0"/>
                          <a:cs typeface="Trebuchet MS"/>
                        </a:rPr>
                        <a:t>authority:</a:t>
                      </a:r>
                      <a:r>
                        <a:rPr sz="1600" spc="150" dirty="0">
                          <a:solidFill>
                            <a:srgbClr val="3E4952"/>
                          </a:solidFill>
                          <a:latin typeface="Raleway" pitchFamily="2" charset="0"/>
                          <a:cs typeface="Trebuchet MS"/>
                        </a:rPr>
                        <a:t> </a:t>
                      </a:r>
                      <a:r>
                        <a:rPr sz="1600" dirty="0">
                          <a:solidFill>
                            <a:srgbClr val="3E4952"/>
                          </a:solidFill>
                          <a:latin typeface="Raleway" pitchFamily="2" charset="0"/>
                          <a:cs typeface="Trebuchet MS"/>
                        </a:rPr>
                        <a:t>In</a:t>
                      </a:r>
                      <a:r>
                        <a:rPr sz="1600" spc="30" dirty="0">
                          <a:solidFill>
                            <a:srgbClr val="3E4952"/>
                          </a:solidFill>
                          <a:latin typeface="Raleway" pitchFamily="2" charset="0"/>
                          <a:cs typeface="Trebuchet MS"/>
                        </a:rPr>
                        <a:t> </a:t>
                      </a:r>
                      <a:r>
                        <a:rPr sz="1600" dirty="0">
                          <a:solidFill>
                            <a:srgbClr val="3E4952"/>
                          </a:solidFill>
                          <a:latin typeface="Raleway" pitchFamily="2" charset="0"/>
                          <a:cs typeface="Trebuchet MS"/>
                        </a:rPr>
                        <a:t>country</a:t>
                      </a:r>
                      <a:r>
                        <a:rPr sz="1600" spc="280" dirty="0">
                          <a:solidFill>
                            <a:srgbClr val="3E4952"/>
                          </a:solidFill>
                          <a:latin typeface="Raleway" pitchFamily="2" charset="0"/>
                          <a:cs typeface="Trebuchet MS"/>
                        </a:rPr>
                        <a:t> </a:t>
                      </a:r>
                      <a:r>
                        <a:rPr sz="1600" dirty="0">
                          <a:solidFill>
                            <a:srgbClr val="3E4952"/>
                          </a:solidFill>
                          <a:latin typeface="Raleway" pitchFamily="2" charset="0"/>
                          <a:cs typeface="Trebuchet MS"/>
                        </a:rPr>
                        <a:t>of</a:t>
                      </a:r>
                      <a:r>
                        <a:rPr sz="1600" spc="55" dirty="0">
                          <a:solidFill>
                            <a:srgbClr val="3E4952"/>
                          </a:solidFill>
                          <a:latin typeface="Raleway" pitchFamily="2" charset="0"/>
                          <a:cs typeface="Trebuchet MS"/>
                        </a:rPr>
                        <a:t> </a:t>
                      </a:r>
                      <a:r>
                        <a:rPr sz="1600" spc="-10" dirty="0">
                          <a:solidFill>
                            <a:srgbClr val="3E4952"/>
                          </a:solidFill>
                          <a:latin typeface="Raleway" pitchFamily="2" charset="0"/>
                          <a:cs typeface="Trebuchet MS"/>
                        </a:rPr>
                        <a:t>(parent) </a:t>
                      </a:r>
                      <a:r>
                        <a:rPr sz="1600" dirty="0">
                          <a:solidFill>
                            <a:srgbClr val="3E4952"/>
                          </a:solidFill>
                          <a:latin typeface="Raleway" pitchFamily="2" charset="0"/>
                          <a:cs typeface="Trebuchet MS"/>
                        </a:rPr>
                        <a:t>registration</a:t>
                      </a:r>
                      <a:r>
                        <a:rPr sz="1600" spc="250" dirty="0">
                          <a:solidFill>
                            <a:srgbClr val="3E4952"/>
                          </a:solidFill>
                          <a:latin typeface="Raleway" pitchFamily="2" charset="0"/>
                          <a:cs typeface="Trebuchet MS"/>
                        </a:rPr>
                        <a:t> </a:t>
                      </a:r>
                      <a:r>
                        <a:rPr sz="1600" spc="-75" dirty="0">
                          <a:solidFill>
                            <a:srgbClr val="3E4952"/>
                          </a:solidFill>
                          <a:latin typeface="Raleway" pitchFamily="2" charset="0"/>
                          <a:cs typeface="Trebuchet MS"/>
                        </a:rPr>
                        <a:t>or,</a:t>
                      </a:r>
                      <a:r>
                        <a:rPr sz="1600" spc="50" dirty="0">
                          <a:solidFill>
                            <a:srgbClr val="3E4952"/>
                          </a:solidFill>
                          <a:latin typeface="Raleway" pitchFamily="2" charset="0"/>
                          <a:cs typeface="Trebuchet MS"/>
                        </a:rPr>
                        <a:t> </a:t>
                      </a:r>
                      <a:r>
                        <a:rPr sz="1600" dirty="0">
                          <a:solidFill>
                            <a:srgbClr val="3E4952"/>
                          </a:solidFill>
                          <a:latin typeface="Raleway" pitchFamily="2" charset="0"/>
                          <a:cs typeface="Trebuchet MS"/>
                        </a:rPr>
                        <a:t>for</a:t>
                      </a:r>
                      <a:r>
                        <a:rPr sz="1600" spc="80" dirty="0">
                          <a:solidFill>
                            <a:srgbClr val="3E4952"/>
                          </a:solidFill>
                          <a:latin typeface="Raleway" pitchFamily="2" charset="0"/>
                          <a:cs typeface="Trebuchet MS"/>
                        </a:rPr>
                        <a:t> </a:t>
                      </a:r>
                      <a:r>
                        <a:rPr sz="1600" spc="60" dirty="0">
                          <a:solidFill>
                            <a:srgbClr val="3E4952"/>
                          </a:solidFill>
                          <a:latin typeface="Raleway" pitchFamily="2" charset="0"/>
                          <a:cs typeface="Trebuchet MS"/>
                        </a:rPr>
                        <a:t>non-</a:t>
                      </a:r>
                      <a:r>
                        <a:rPr sz="1600" spc="160" dirty="0">
                          <a:solidFill>
                            <a:srgbClr val="3E4952"/>
                          </a:solidFill>
                          <a:latin typeface="Raleway" pitchFamily="2" charset="0"/>
                          <a:cs typeface="Trebuchet MS"/>
                        </a:rPr>
                        <a:t>EU</a:t>
                      </a:r>
                      <a:r>
                        <a:rPr sz="1600" spc="120" dirty="0">
                          <a:solidFill>
                            <a:srgbClr val="3E4952"/>
                          </a:solidFill>
                          <a:latin typeface="Raleway" pitchFamily="2" charset="0"/>
                          <a:cs typeface="Trebuchet MS"/>
                        </a:rPr>
                        <a:t> </a:t>
                      </a:r>
                      <a:r>
                        <a:rPr sz="1600" dirty="0">
                          <a:solidFill>
                            <a:srgbClr val="3E4952"/>
                          </a:solidFill>
                          <a:latin typeface="Raleway" pitchFamily="2" charset="0"/>
                          <a:cs typeface="Trebuchet MS"/>
                        </a:rPr>
                        <a:t>companies,</a:t>
                      </a:r>
                      <a:r>
                        <a:rPr sz="1600" spc="295" dirty="0">
                          <a:solidFill>
                            <a:srgbClr val="3E4952"/>
                          </a:solidFill>
                          <a:latin typeface="Raleway" pitchFamily="2" charset="0"/>
                          <a:cs typeface="Trebuchet MS"/>
                        </a:rPr>
                        <a:t> </a:t>
                      </a:r>
                      <a:r>
                        <a:rPr sz="1600" spc="-25" dirty="0">
                          <a:solidFill>
                            <a:srgbClr val="3E4952"/>
                          </a:solidFill>
                          <a:latin typeface="Raleway" pitchFamily="2" charset="0"/>
                          <a:cs typeface="Trebuchet MS"/>
                        </a:rPr>
                        <a:t>in </a:t>
                      </a:r>
                      <a:r>
                        <a:rPr sz="1600" dirty="0">
                          <a:solidFill>
                            <a:srgbClr val="3E4952"/>
                          </a:solidFill>
                          <a:latin typeface="Raleway" pitchFamily="2" charset="0"/>
                          <a:cs typeface="Trebuchet MS"/>
                        </a:rPr>
                        <a:t>country</a:t>
                      </a:r>
                      <a:r>
                        <a:rPr sz="1600" spc="200" dirty="0">
                          <a:solidFill>
                            <a:srgbClr val="3E4952"/>
                          </a:solidFill>
                          <a:latin typeface="Raleway" pitchFamily="2" charset="0"/>
                          <a:cs typeface="Trebuchet MS"/>
                        </a:rPr>
                        <a:t> </a:t>
                      </a:r>
                      <a:r>
                        <a:rPr sz="1600" dirty="0">
                          <a:solidFill>
                            <a:srgbClr val="3E4952"/>
                          </a:solidFill>
                          <a:latin typeface="Raleway" pitchFamily="2" charset="0"/>
                          <a:cs typeface="Trebuchet MS"/>
                        </a:rPr>
                        <a:t>with</a:t>
                      </a:r>
                      <a:r>
                        <a:rPr sz="1600" spc="35" dirty="0">
                          <a:solidFill>
                            <a:srgbClr val="3E4952"/>
                          </a:solidFill>
                          <a:latin typeface="Raleway" pitchFamily="2" charset="0"/>
                          <a:cs typeface="Trebuchet MS"/>
                        </a:rPr>
                        <a:t> </a:t>
                      </a:r>
                      <a:r>
                        <a:rPr sz="1600" dirty="0">
                          <a:solidFill>
                            <a:srgbClr val="3E4952"/>
                          </a:solidFill>
                          <a:latin typeface="Raleway" pitchFamily="2" charset="0"/>
                          <a:cs typeface="Trebuchet MS"/>
                        </a:rPr>
                        <a:t>branch</a:t>
                      </a:r>
                      <a:r>
                        <a:rPr sz="1600" spc="215" dirty="0">
                          <a:solidFill>
                            <a:srgbClr val="3E4952"/>
                          </a:solidFill>
                          <a:latin typeface="Raleway" pitchFamily="2" charset="0"/>
                          <a:cs typeface="Trebuchet MS"/>
                        </a:rPr>
                        <a:t> </a:t>
                      </a:r>
                      <a:r>
                        <a:rPr sz="1600" dirty="0">
                          <a:solidFill>
                            <a:srgbClr val="3E4952"/>
                          </a:solidFill>
                          <a:latin typeface="Raleway" pitchFamily="2" charset="0"/>
                          <a:cs typeface="Trebuchet MS"/>
                        </a:rPr>
                        <a:t>that</a:t>
                      </a:r>
                      <a:r>
                        <a:rPr sz="1600" spc="145" dirty="0">
                          <a:solidFill>
                            <a:srgbClr val="3E4952"/>
                          </a:solidFill>
                          <a:latin typeface="Raleway" pitchFamily="2" charset="0"/>
                          <a:cs typeface="Trebuchet MS"/>
                        </a:rPr>
                        <a:t> </a:t>
                      </a:r>
                      <a:r>
                        <a:rPr sz="1600" spc="60" dirty="0">
                          <a:solidFill>
                            <a:srgbClr val="3E4952"/>
                          </a:solidFill>
                          <a:latin typeface="Raleway" pitchFamily="2" charset="0"/>
                          <a:cs typeface="Trebuchet MS"/>
                        </a:rPr>
                        <a:t>has</a:t>
                      </a:r>
                      <a:r>
                        <a:rPr sz="1600" spc="135" dirty="0">
                          <a:solidFill>
                            <a:srgbClr val="3E4952"/>
                          </a:solidFill>
                          <a:latin typeface="Raleway" pitchFamily="2" charset="0"/>
                          <a:cs typeface="Trebuchet MS"/>
                        </a:rPr>
                        <a:t> </a:t>
                      </a:r>
                      <a:r>
                        <a:rPr sz="1600" dirty="0">
                          <a:solidFill>
                            <a:srgbClr val="3E4952"/>
                          </a:solidFill>
                          <a:latin typeface="Raleway" pitchFamily="2" charset="0"/>
                          <a:cs typeface="Trebuchet MS"/>
                        </a:rPr>
                        <a:t>largest</a:t>
                      </a:r>
                      <a:r>
                        <a:rPr sz="1600" spc="145" dirty="0">
                          <a:solidFill>
                            <a:srgbClr val="3E4952"/>
                          </a:solidFill>
                          <a:latin typeface="Raleway" pitchFamily="2" charset="0"/>
                          <a:cs typeface="Trebuchet MS"/>
                        </a:rPr>
                        <a:t> </a:t>
                      </a:r>
                      <a:r>
                        <a:rPr sz="1600" spc="-10" dirty="0">
                          <a:solidFill>
                            <a:srgbClr val="3E4952"/>
                          </a:solidFill>
                          <a:latin typeface="Raleway" pitchFamily="2" charset="0"/>
                          <a:cs typeface="Trebuchet MS"/>
                        </a:rPr>
                        <a:t>proportion </a:t>
                      </a:r>
                      <a:r>
                        <a:rPr sz="1600" dirty="0">
                          <a:solidFill>
                            <a:srgbClr val="3E4952"/>
                          </a:solidFill>
                          <a:latin typeface="Raleway" pitchFamily="2" charset="0"/>
                          <a:cs typeface="Trebuchet MS"/>
                        </a:rPr>
                        <a:t>of</a:t>
                      </a:r>
                      <a:r>
                        <a:rPr sz="1600" spc="-15" dirty="0">
                          <a:solidFill>
                            <a:srgbClr val="3E4952"/>
                          </a:solidFill>
                          <a:latin typeface="Raleway" pitchFamily="2" charset="0"/>
                          <a:cs typeface="Trebuchet MS"/>
                        </a:rPr>
                        <a:t> </a:t>
                      </a:r>
                      <a:r>
                        <a:rPr sz="1600" spc="165" dirty="0">
                          <a:solidFill>
                            <a:srgbClr val="3E4952"/>
                          </a:solidFill>
                          <a:latin typeface="Raleway" pitchFamily="2" charset="0"/>
                          <a:cs typeface="Trebuchet MS"/>
                        </a:rPr>
                        <a:t>EU</a:t>
                      </a:r>
                      <a:r>
                        <a:rPr sz="1600" spc="-10" dirty="0">
                          <a:solidFill>
                            <a:srgbClr val="3E4952"/>
                          </a:solidFill>
                          <a:latin typeface="Raleway" pitchFamily="2" charset="0"/>
                          <a:cs typeface="Trebuchet MS"/>
                        </a:rPr>
                        <a:t> turnover.</a:t>
                      </a:r>
                      <a:endParaRPr sz="1600" dirty="0">
                        <a:latin typeface="Raleway" pitchFamily="2" charset="0"/>
                        <a:cs typeface="Trebuchet MS"/>
                      </a:endParaRPr>
                    </a:p>
                    <a:p>
                      <a:pPr marL="429895" indent="-285750">
                        <a:lnSpc>
                          <a:spcPct val="100000"/>
                        </a:lnSpc>
                        <a:spcBef>
                          <a:spcPts val="695"/>
                        </a:spcBef>
                        <a:buFont typeface="Arial"/>
                        <a:buChar char="•"/>
                        <a:tabLst>
                          <a:tab pos="429895" algn="l"/>
                        </a:tabLst>
                      </a:pPr>
                      <a:r>
                        <a:rPr sz="1600" dirty="0">
                          <a:solidFill>
                            <a:srgbClr val="3E4952"/>
                          </a:solidFill>
                          <a:latin typeface="Raleway" pitchFamily="2" charset="0"/>
                          <a:cs typeface="Trebuchet MS"/>
                        </a:rPr>
                        <a:t>Potential</a:t>
                      </a:r>
                      <a:r>
                        <a:rPr sz="1600" spc="200" dirty="0">
                          <a:solidFill>
                            <a:srgbClr val="3E4952"/>
                          </a:solidFill>
                          <a:latin typeface="Raleway" pitchFamily="2" charset="0"/>
                          <a:cs typeface="Trebuchet MS"/>
                        </a:rPr>
                        <a:t> </a:t>
                      </a:r>
                      <a:r>
                        <a:rPr sz="1600" dirty="0">
                          <a:solidFill>
                            <a:srgbClr val="3E4952"/>
                          </a:solidFill>
                          <a:latin typeface="Raleway" pitchFamily="2" charset="0"/>
                          <a:cs typeface="Trebuchet MS"/>
                        </a:rPr>
                        <a:t>for</a:t>
                      </a:r>
                      <a:r>
                        <a:rPr sz="1600" spc="70" dirty="0">
                          <a:solidFill>
                            <a:srgbClr val="3E4952"/>
                          </a:solidFill>
                          <a:latin typeface="Raleway" pitchFamily="2" charset="0"/>
                          <a:cs typeface="Trebuchet MS"/>
                        </a:rPr>
                        <a:t> </a:t>
                      </a:r>
                      <a:r>
                        <a:rPr sz="1600" dirty="0">
                          <a:solidFill>
                            <a:srgbClr val="3E4952"/>
                          </a:solidFill>
                          <a:latin typeface="Raleway" pitchFamily="2" charset="0"/>
                          <a:cs typeface="Trebuchet MS"/>
                        </a:rPr>
                        <a:t>link</a:t>
                      </a:r>
                      <a:r>
                        <a:rPr sz="1600" spc="-70" dirty="0">
                          <a:solidFill>
                            <a:srgbClr val="3E4952"/>
                          </a:solidFill>
                          <a:latin typeface="Raleway" pitchFamily="2" charset="0"/>
                          <a:cs typeface="Trebuchet MS"/>
                        </a:rPr>
                        <a:t> </a:t>
                      </a:r>
                      <a:r>
                        <a:rPr sz="1600" dirty="0">
                          <a:solidFill>
                            <a:srgbClr val="3E4952"/>
                          </a:solidFill>
                          <a:latin typeface="Raleway" pitchFamily="2" charset="0"/>
                          <a:cs typeface="Trebuchet MS"/>
                        </a:rPr>
                        <a:t>to</a:t>
                      </a:r>
                      <a:r>
                        <a:rPr sz="1600" spc="75" dirty="0">
                          <a:solidFill>
                            <a:srgbClr val="3E4952"/>
                          </a:solidFill>
                          <a:latin typeface="Raleway" pitchFamily="2" charset="0"/>
                          <a:cs typeface="Trebuchet MS"/>
                        </a:rPr>
                        <a:t> </a:t>
                      </a:r>
                      <a:r>
                        <a:rPr sz="1600" b="1" dirty="0">
                          <a:solidFill>
                            <a:srgbClr val="4F364F"/>
                          </a:solidFill>
                          <a:latin typeface="Raleway" pitchFamily="2" charset="0"/>
                          <a:cs typeface="Gill Sans MT"/>
                        </a:rPr>
                        <a:t>public</a:t>
                      </a:r>
                      <a:r>
                        <a:rPr sz="1600" b="1" spc="75" dirty="0">
                          <a:solidFill>
                            <a:srgbClr val="4F364F"/>
                          </a:solidFill>
                          <a:latin typeface="Raleway" pitchFamily="2" charset="0"/>
                          <a:cs typeface="Gill Sans MT"/>
                        </a:rPr>
                        <a:t> </a:t>
                      </a:r>
                      <a:r>
                        <a:rPr sz="1600" b="1" spc="-10" dirty="0">
                          <a:solidFill>
                            <a:srgbClr val="4F364F"/>
                          </a:solidFill>
                          <a:latin typeface="Raleway" pitchFamily="2" charset="0"/>
                          <a:cs typeface="Gill Sans MT"/>
                        </a:rPr>
                        <a:t>procurement</a:t>
                      </a:r>
                      <a:r>
                        <a:rPr sz="1600" spc="-10" dirty="0">
                          <a:solidFill>
                            <a:srgbClr val="3E4952"/>
                          </a:solidFill>
                          <a:latin typeface="Raleway" pitchFamily="2" charset="0"/>
                          <a:cs typeface="Trebuchet MS"/>
                        </a:rPr>
                        <a:t>.</a:t>
                      </a:r>
                      <a:endParaRPr sz="1600" dirty="0">
                        <a:latin typeface="Raleway" pitchFamily="2" charset="0"/>
                        <a:cs typeface="Trebuchet MS"/>
                      </a:endParaRPr>
                    </a:p>
                  </a:txBody>
                  <a:tcPr marL="0" marR="0" marT="89535" marB="0">
                    <a:lnL w="9525">
                      <a:solidFill>
                        <a:srgbClr val="694769"/>
                      </a:solidFill>
                      <a:prstDash val="solid"/>
                    </a:lnL>
                    <a:lnR w="9525">
                      <a:solidFill>
                        <a:srgbClr val="694769"/>
                      </a:solidFill>
                      <a:prstDash val="solid"/>
                    </a:lnR>
                    <a:lnT w="9525">
                      <a:solidFill>
                        <a:srgbClr val="DBE3EF"/>
                      </a:solidFill>
                      <a:prstDash val="solid"/>
                    </a:lnT>
                    <a:lnB w="9525">
                      <a:solidFill>
                        <a:srgbClr val="694769"/>
                      </a:solidFill>
                      <a:prstDash val="solid"/>
                    </a:lnB>
                  </a:tcPr>
                </a:tc>
                <a:extLst>
                  <a:ext uri="{0D108BD9-81ED-4DB2-BD59-A6C34878D82A}">
                    <a16:rowId xmlns:a16="http://schemas.microsoft.com/office/drawing/2014/main" val="10002"/>
                  </a:ext>
                </a:extLst>
              </a:tr>
            </a:tbl>
          </a:graphicData>
        </a:graphic>
      </p:graphicFrame>
      <p:pic>
        <p:nvPicPr>
          <p:cNvPr id="5" name="Media9">
            <a:hlinkClick r:id="" action="ppaction://media"/>
            <a:extLst>
              <a:ext uri="{FF2B5EF4-FFF2-40B4-BE49-F238E27FC236}">
                <a16:creationId xmlns:a16="http://schemas.microsoft.com/office/drawing/2014/main" id="{831E497E-948A-CEE2-7038-ED5F05CCBF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6" name="Graphic 5" descr="End with solid fill">
            <a:extLst>
              <a:ext uri="{FF2B5EF4-FFF2-40B4-BE49-F238E27FC236}">
                <a16:creationId xmlns:a16="http://schemas.microsoft.com/office/drawing/2014/main" id="{3819F9F3-6F6B-7248-A6DD-AB7D7824A0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9416" y="6304703"/>
            <a:ext cx="450000" cy="45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359"/>
    </mc:Choice>
    <mc:Fallback xmlns="">
      <p:transition spd="slow" advTm="7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457200"/>
            <a:ext cx="10972800" cy="606384"/>
          </a:xfrm>
          <a:prstGeom prst="rect">
            <a:avLst/>
          </a:prstGeom>
          <a:solidFill>
            <a:srgbClr val="005F91"/>
          </a:solidFill>
        </p:spPr>
        <p:txBody>
          <a:bodyPr vert="horz" wrap="square" lIns="0" tIns="106045" rIns="0" bIns="0" rtlCol="0">
            <a:spAutoFit/>
          </a:bodyPr>
          <a:lstStyle/>
          <a:p>
            <a:pPr marL="311785">
              <a:lnSpc>
                <a:spcPct val="150000"/>
              </a:lnSpc>
              <a:spcBef>
                <a:spcPts val="835"/>
              </a:spcBef>
            </a:pPr>
            <a:r>
              <a:rPr sz="2450" spc="130" dirty="0">
                <a:latin typeface="Raleway" pitchFamily="2" charset="0"/>
                <a:cs typeface="Trebuchet MS"/>
              </a:rPr>
              <a:t>What</a:t>
            </a:r>
            <a:r>
              <a:rPr sz="2450" spc="-20" dirty="0">
                <a:latin typeface="Raleway" pitchFamily="2" charset="0"/>
                <a:cs typeface="Trebuchet MS"/>
              </a:rPr>
              <a:t> </a:t>
            </a:r>
            <a:r>
              <a:rPr sz="2450" dirty="0">
                <a:latin typeface="Raleway" pitchFamily="2" charset="0"/>
                <a:cs typeface="Trebuchet MS"/>
              </a:rPr>
              <a:t>is</a:t>
            </a:r>
            <a:r>
              <a:rPr sz="2450" spc="-15" dirty="0">
                <a:latin typeface="Raleway" pitchFamily="2" charset="0"/>
                <a:cs typeface="Trebuchet MS"/>
              </a:rPr>
              <a:t> </a:t>
            </a:r>
            <a:r>
              <a:rPr sz="2450" dirty="0">
                <a:latin typeface="Raleway" pitchFamily="2" charset="0"/>
                <a:cs typeface="Trebuchet MS"/>
              </a:rPr>
              <a:t>not</a:t>
            </a:r>
            <a:r>
              <a:rPr sz="2450" spc="-20" dirty="0">
                <a:latin typeface="Raleway" pitchFamily="2" charset="0"/>
                <a:cs typeface="Trebuchet MS"/>
              </a:rPr>
              <a:t> </a:t>
            </a:r>
            <a:r>
              <a:rPr sz="2450" spc="65" dirty="0">
                <a:latin typeface="Raleway" pitchFamily="2" charset="0"/>
                <a:cs typeface="Trebuchet MS"/>
              </a:rPr>
              <a:t>included</a:t>
            </a:r>
            <a:endParaRPr sz="2450" dirty="0">
              <a:latin typeface="Raleway" pitchFamily="2" charset="0"/>
              <a:cs typeface="Trebuchet MS"/>
            </a:endParaRPr>
          </a:p>
        </p:txBody>
      </p:sp>
      <p:sp>
        <p:nvSpPr>
          <p:cNvPr id="3" name="object 3"/>
          <p:cNvSpPr txBox="1"/>
          <p:nvPr/>
        </p:nvSpPr>
        <p:spPr>
          <a:xfrm>
            <a:off x="611221" y="1600200"/>
            <a:ext cx="10534650" cy="2916824"/>
          </a:xfrm>
          <a:prstGeom prst="rect">
            <a:avLst/>
          </a:prstGeom>
          <a:solidFill>
            <a:srgbClr val="F4F6F9"/>
          </a:solidFill>
        </p:spPr>
        <p:txBody>
          <a:bodyPr vert="horz" wrap="square" lIns="0" tIns="140335" rIns="0" bIns="0" rtlCol="0">
            <a:spAutoFit/>
          </a:bodyPr>
          <a:lstStyle/>
          <a:p>
            <a:pPr marL="532765" marR="230504" lvl="0" indent="-286385" algn="just" defTabSz="914400" eaLnBrk="1" fontAlgn="auto" latinLnBrk="0" hangingPunct="1">
              <a:lnSpc>
                <a:spcPct val="99700"/>
              </a:lnSpc>
              <a:spcBef>
                <a:spcPts val="1105"/>
              </a:spcBef>
              <a:spcAft>
                <a:spcPts val="0"/>
              </a:spcAft>
              <a:buClrTx/>
              <a:buSzTx/>
              <a:buFont typeface="Arial"/>
              <a:buChar char="•"/>
              <a:tabLst>
                <a:tab pos="532765" algn="l"/>
              </a:tabLst>
              <a:defRPr/>
            </a:pPr>
            <a:r>
              <a:rPr kumimoji="0" sz="1800" b="1" i="0" u="none" strike="noStrike" kern="0" cap="none" spc="0" normalizeH="0" baseline="0" noProof="0" dirty="0">
                <a:ln>
                  <a:noFill/>
                </a:ln>
                <a:solidFill>
                  <a:sysClr val="windowText" lastClr="000000"/>
                </a:solidFill>
                <a:effectLst/>
                <a:uLnTx/>
                <a:uFillTx/>
                <a:latin typeface="Raleway" pitchFamily="2" charset="0"/>
                <a:cs typeface="Trebuchet MS"/>
              </a:rPr>
              <a:t>Directors’</a:t>
            </a:r>
            <a:r>
              <a:rPr kumimoji="0" sz="1800" b="1" i="0" u="none" strike="noStrike" kern="0" cap="none" spc="145" normalizeH="0" baseline="0" noProof="0" dirty="0">
                <a:ln>
                  <a:noFill/>
                </a:ln>
                <a:solidFill>
                  <a:sysClr val="windowText" lastClr="000000"/>
                </a:solidFill>
                <a:effectLst/>
                <a:uLnTx/>
                <a:uFillTx/>
                <a:latin typeface="Raleway" pitchFamily="2" charset="0"/>
                <a:cs typeface="Trebuchet MS"/>
              </a:rPr>
              <a:t> </a:t>
            </a:r>
            <a:r>
              <a:rPr kumimoji="0" sz="1800" b="1" i="0" u="none" strike="noStrike" kern="0" cap="none" spc="0" normalizeH="0" baseline="0" noProof="0" dirty="0">
                <a:ln>
                  <a:noFill/>
                </a:ln>
                <a:solidFill>
                  <a:sysClr val="windowText" lastClr="000000"/>
                </a:solidFill>
                <a:effectLst/>
                <a:uLnTx/>
                <a:uFillTx/>
                <a:latin typeface="Raleway" pitchFamily="2" charset="0"/>
                <a:cs typeface="Trebuchet MS"/>
              </a:rPr>
              <a:t>duties</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a:t>
            </a:r>
            <a:r>
              <a:rPr kumimoji="0" sz="1800" b="0" i="0" u="none" strike="noStrike" kern="0" cap="none" spc="15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60" normalizeH="0" baseline="0" noProof="0" dirty="0">
                <a:ln>
                  <a:noFill/>
                </a:ln>
                <a:solidFill>
                  <a:sysClr val="windowText" lastClr="000000"/>
                </a:solidFill>
                <a:effectLst/>
                <a:uLnTx/>
                <a:uFillTx/>
                <a:latin typeface="Raleway" pitchFamily="2" charset="0"/>
                <a:cs typeface="Trebuchet MS"/>
              </a:rPr>
              <a:t>The</a:t>
            </a:r>
            <a:r>
              <a:rPr kumimoji="0" sz="1800" b="0" i="0" u="none" strike="noStrike" kern="0" cap="none" spc="11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55" normalizeH="0" baseline="0" noProof="0" dirty="0">
                <a:ln>
                  <a:noFill/>
                </a:ln>
                <a:solidFill>
                  <a:sysClr val="windowText" lastClr="000000"/>
                </a:solidFill>
                <a:effectLst/>
                <a:uLnTx/>
                <a:uFillTx/>
                <a:latin typeface="Raleway" pitchFamily="2" charset="0"/>
                <a:cs typeface="Trebuchet MS"/>
              </a:rPr>
              <a:t>proposal</a:t>
            </a:r>
            <a:r>
              <a:rPr kumimoji="0" sz="1800" b="0" i="0" u="none" strike="noStrike" kern="0" cap="none" spc="16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from</a:t>
            </a:r>
            <a:r>
              <a:rPr kumimoji="0" sz="1800" b="0" i="0" u="none" strike="noStrike" kern="0" cap="none" spc="11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the</a:t>
            </a:r>
            <a:r>
              <a:rPr kumimoji="0" sz="1800" b="0" i="0" u="none" strike="noStrike" kern="0" cap="none" spc="10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55" normalizeH="0" baseline="0" noProof="0" dirty="0">
                <a:ln>
                  <a:noFill/>
                </a:ln>
                <a:solidFill>
                  <a:sysClr val="windowText" lastClr="000000"/>
                </a:solidFill>
                <a:effectLst/>
                <a:uLnTx/>
                <a:uFillTx/>
                <a:latin typeface="Raleway" pitchFamily="2" charset="0"/>
                <a:cs typeface="Trebuchet MS"/>
              </a:rPr>
              <a:t>European</a:t>
            </a:r>
            <a:r>
              <a:rPr kumimoji="0" sz="1800" b="0" i="0" u="none" strike="noStrike" kern="0" cap="none" spc="17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65" normalizeH="0" baseline="0" noProof="0" dirty="0">
                <a:ln>
                  <a:noFill/>
                </a:ln>
                <a:solidFill>
                  <a:sysClr val="windowText" lastClr="000000"/>
                </a:solidFill>
                <a:effectLst/>
                <a:uLnTx/>
                <a:uFillTx/>
                <a:latin typeface="Raleway" pitchFamily="2" charset="0"/>
                <a:cs typeface="Trebuchet MS"/>
              </a:rPr>
              <a:t>Commission</a:t>
            </a:r>
            <a:r>
              <a:rPr kumimoji="0" sz="1800" b="0" i="0" u="none" strike="noStrike" kern="0" cap="none" spc="12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80" normalizeH="0" baseline="0" noProof="0" dirty="0">
                <a:ln>
                  <a:noFill/>
                </a:ln>
                <a:solidFill>
                  <a:sysClr val="windowText" lastClr="000000"/>
                </a:solidFill>
                <a:effectLst/>
                <a:uLnTx/>
                <a:uFillTx/>
                <a:latin typeface="Raleway" pitchFamily="2" charset="0"/>
                <a:cs typeface="Trebuchet MS"/>
              </a:rPr>
              <a:t>would</a:t>
            </a:r>
            <a:r>
              <a:rPr kumimoji="0" sz="1800" b="0" i="0" u="none" strike="noStrike" kern="0" cap="none" spc="114"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55" normalizeH="0" baseline="0" noProof="0" dirty="0">
                <a:ln>
                  <a:noFill/>
                </a:ln>
                <a:solidFill>
                  <a:sysClr val="windowText" lastClr="000000"/>
                </a:solidFill>
                <a:effectLst/>
                <a:uLnTx/>
                <a:uFillTx/>
                <a:latin typeface="Raleway" pitchFamily="2" charset="0"/>
                <a:cs typeface="Trebuchet MS"/>
              </a:rPr>
              <a:t>have</a:t>
            </a:r>
            <a:r>
              <a:rPr kumimoji="0" sz="1800" b="0" i="0" u="none" strike="noStrike" kern="0" cap="none" spc="10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45" normalizeH="0" baseline="0" noProof="0" dirty="0">
                <a:ln>
                  <a:noFill/>
                </a:ln>
                <a:solidFill>
                  <a:sysClr val="windowText" lastClr="000000"/>
                </a:solidFill>
                <a:effectLst/>
                <a:uLnTx/>
                <a:uFillTx/>
                <a:latin typeface="Raleway" pitchFamily="2" charset="0"/>
                <a:cs typeface="Trebuchet MS"/>
              </a:rPr>
              <a:t>established</a:t>
            </a:r>
            <a:r>
              <a:rPr kumimoji="0" sz="1800" b="0" i="0" u="none" strike="noStrike" kern="0" cap="none" spc="6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50" normalizeH="0" baseline="0" noProof="0" dirty="0">
                <a:ln>
                  <a:noFill/>
                </a:ln>
                <a:solidFill>
                  <a:sysClr val="windowText" lastClr="000000"/>
                </a:solidFill>
                <a:effectLst/>
                <a:uLnTx/>
                <a:uFillTx/>
                <a:latin typeface="Raleway" pitchFamily="2" charset="0"/>
                <a:cs typeface="Trebuchet MS"/>
              </a:rPr>
              <a:t>a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duty</a:t>
            </a:r>
            <a:r>
              <a:rPr kumimoji="0" sz="1800" b="0" i="0" u="none" strike="noStrike" kern="0" cap="none" spc="10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for</a:t>
            </a:r>
            <a:r>
              <a:rPr kumimoji="0" sz="1800" b="0" i="0" u="none" strike="noStrike" kern="0" cap="none" spc="7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directors</a:t>
            </a:r>
            <a:r>
              <a:rPr kumimoji="0" sz="1800" b="0" i="0" u="none" strike="noStrike" kern="0" cap="none" spc="15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of</a:t>
            </a:r>
            <a:r>
              <a:rPr kumimoji="0" sz="1800" b="0" i="0" u="none" strike="noStrike" kern="0" cap="none" spc="12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170" normalizeH="0" baseline="0" noProof="0" dirty="0">
                <a:ln>
                  <a:noFill/>
                </a:ln>
                <a:solidFill>
                  <a:sysClr val="windowText" lastClr="000000"/>
                </a:solidFill>
                <a:effectLst/>
                <a:uLnTx/>
                <a:uFillTx/>
                <a:latin typeface="Raleway" pitchFamily="2" charset="0"/>
                <a:cs typeface="Trebuchet MS"/>
              </a:rPr>
              <a:t>EU</a:t>
            </a:r>
            <a:r>
              <a:rPr kumimoji="0" sz="1800" b="0" i="0" u="none" strike="noStrike" kern="0" cap="none" spc="10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60" normalizeH="0" baseline="0" noProof="0" dirty="0">
                <a:ln>
                  <a:noFill/>
                </a:ln>
                <a:solidFill>
                  <a:sysClr val="windowText" lastClr="000000"/>
                </a:solidFill>
                <a:effectLst/>
                <a:uLnTx/>
                <a:uFillTx/>
                <a:latin typeface="Raleway" pitchFamily="2" charset="0"/>
                <a:cs typeface="Trebuchet MS"/>
              </a:rPr>
              <a:t>companies</a:t>
            </a:r>
            <a:r>
              <a:rPr kumimoji="0" sz="1800" b="0" i="0" u="none" strike="noStrike" kern="0" cap="none" spc="15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to</a:t>
            </a:r>
            <a:r>
              <a:rPr kumimoji="0" sz="1800" b="0" i="0" u="none" strike="noStrike" kern="0" cap="none" spc="9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set</a:t>
            </a:r>
            <a:r>
              <a:rPr kumimoji="0" sz="1800" b="0" i="0" u="none" strike="noStrike" kern="0" cap="none" spc="11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75" normalizeH="0" baseline="0" noProof="0" dirty="0">
                <a:ln>
                  <a:noFill/>
                </a:ln>
                <a:solidFill>
                  <a:sysClr val="windowText" lastClr="000000"/>
                </a:solidFill>
                <a:effectLst/>
                <a:uLnTx/>
                <a:uFillTx/>
                <a:latin typeface="Raleway" pitchFamily="2" charset="0"/>
                <a:cs typeface="Trebuchet MS"/>
              </a:rPr>
              <a:t>up</a:t>
            </a:r>
            <a:r>
              <a:rPr kumimoji="0" sz="1800" b="0" i="0" u="none" strike="noStrike" kern="0" cap="none" spc="13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65" normalizeH="0" baseline="0" noProof="0" dirty="0">
                <a:ln>
                  <a:noFill/>
                </a:ln>
                <a:solidFill>
                  <a:sysClr val="windowText" lastClr="000000"/>
                </a:solidFill>
                <a:effectLst/>
                <a:uLnTx/>
                <a:uFillTx/>
                <a:latin typeface="Raleway" pitchFamily="2" charset="0"/>
                <a:cs typeface="Trebuchet MS"/>
              </a:rPr>
              <a:t>and</a:t>
            </a:r>
            <a:r>
              <a:rPr kumimoji="0" sz="1800" b="0" i="0" u="none" strike="noStrike" kern="0" cap="none" spc="11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55" normalizeH="0" baseline="0" noProof="0" dirty="0">
                <a:ln>
                  <a:noFill/>
                </a:ln>
                <a:solidFill>
                  <a:sysClr val="windowText" lastClr="000000"/>
                </a:solidFill>
                <a:effectLst/>
                <a:uLnTx/>
                <a:uFillTx/>
                <a:latin typeface="Raleway" pitchFamily="2" charset="0"/>
                <a:cs typeface="Trebuchet MS"/>
              </a:rPr>
              <a:t>oversee</a:t>
            </a:r>
            <a:r>
              <a:rPr kumimoji="0" sz="1800" b="0" i="0" u="none" strike="noStrike" kern="0" cap="none" spc="11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the</a:t>
            </a:r>
            <a:r>
              <a:rPr kumimoji="0" sz="1800" b="0" i="0" u="none" strike="noStrike" kern="0" cap="none" spc="10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80" normalizeH="0" baseline="0" noProof="0" dirty="0">
                <a:ln>
                  <a:noFill/>
                </a:ln>
                <a:solidFill>
                  <a:sysClr val="windowText" lastClr="000000"/>
                </a:solidFill>
                <a:effectLst/>
                <a:uLnTx/>
                <a:uFillTx/>
                <a:latin typeface="Raleway" pitchFamily="2" charset="0"/>
                <a:cs typeface="Trebuchet MS"/>
              </a:rPr>
              <a:t>due</a:t>
            </a:r>
            <a:r>
              <a:rPr kumimoji="0" sz="1800" b="0" i="0" u="none" strike="noStrike" kern="0" cap="none" spc="10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diligence</a:t>
            </a:r>
            <a:r>
              <a:rPr kumimoji="0" sz="1800" b="0" i="0" u="none" strike="noStrike" kern="0" cap="none" spc="12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actions</a:t>
            </a:r>
            <a:r>
              <a:rPr kumimoji="0" sz="1800" b="0" i="0" u="none" strike="noStrike" kern="0" cap="none" spc="14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65" normalizeH="0" baseline="0" noProof="0" dirty="0">
                <a:ln>
                  <a:noFill/>
                </a:ln>
                <a:solidFill>
                  <a:sysClr val="windowText" lastClr="000000"/>
                </a:solidFill>
                <a:effectLst/>
                <a:uLnTx/>
                <a:uFillTx/>
                <a:latin typeface="Raleway" pitchFamily="2" charset="0"/>
                <a:cs typeface="Trebuchet MS"/>
              </a:rPr>
              <a:t>and</a:t>
            </a:r>
            <a:r>
              <a:rPr kumimoji="0" sz="1800" b="0" i="0" u="none" strike="noStrike" kern="0" cap="none" spc="114"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25" normalizeH="0" baseline="0" noProof="0" dirty="0">
                <a:ln>
                  <a:noFill/>
                </a:ln>
                <a:solidFill>
                  <a:sysClr val="windowText" lastClr="000000"/>
                </a:solidFill>
                <a:effectLst/>
                <a:uLnTx/>
                <a:uFillTx/>
                <a:latin typeface="Raleway" pitchFamily="2" charset="0"/>
                <a:cs typeface="Trebuchet MS"/>
              </a:rPr>
              <a:t>to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adapt</a:t>
            </a:r>
            <a:r>
              <a:rPr kumimoji="0" sz="1800" b="0" i="0" u="none" strike="noStrike" kern="0" cap="none" spc="484"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the</a:t>
            </a:r>
            <a:r>
              <a:rPr kumimoji="0" sz="1800" b="0" i="0" u="none" strike="noStrike" kern="0" cap="none" spc="47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corporate</a:t>
            </a:r>
            <a:r>
              <a:rPr kumimoji="0" sz="1800" b="0" i="0" u="none" strike="noStrike" kern="0" cap="none" spc="1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strategy</a:t>
            </a:r>
            <a:r>
              <a:rPr kumimoji="0" sz="1800" b="0" i="0" u="none" strike="noStrike" kern="0" cap="none" spc="47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to</a:t>
            </a:r>
            <a:r>
              <a:rPr kumimoji="0" sz="1800" b="0" i="0" u="none" strike="noStrike" kern="0" cap="none" spc="45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take</a:t>
            </a:r>
            <a:r>
              <a:rPr kumimoji="0" sz="1800" b="0" i="0" u="none" strike="noStrike" kern="0" cap="none" spc="1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into  </a:t>
            </a:r>
            <a:r>
              <a:rPr kumimoji="0" sz="1800" b="0" i="0" u="none" strike="noStrike" kern="0" cap="none" spc="50" normalizeH="0" baseline="0" noProof="0" dirty="0">
                <a:ln>
                  <a:noFill/>
                </a:ln>
                <a:solidFill>
                  <a:sysClr val="windowText" lastClr="000000"/>
                </a:solidFill>
                <a:effectLst/>
                <a:uLnTx/>
                <a:uFillTx/>
                <a:latin typeface="Raleway" pitchFamily="2" charset="0"/>
                <a:cs typeface="Trebuchet MS"/>
              </a:rPr>
              <a:t>account</a:t>
            </a:r>
            <a:r>
              <a:rPr kumimoji="0" sz="1800" b="0" i="0" u="none" strike="noStrike" kern="0" cap="none" spc="1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the</a:t>
            </a:r>
            <a:r>
              <a:rPr kumimoji="0" sz="1800" b="0" i="0" u="none" strike="noStrike" kern="0" cap="none" spc="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identified</a:t>
            </a:r>
            <a:r>
              <a:rPr kumimoji="0" sz="1800" b="0" i="0" u="none" strike="noStrike" kern="0" cap="none" spc="2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55" normalizeH="0" baseline="0" noProof="0" dirty="0">
                <a:ln>
                  <a:noFill/>
                </a:ln>
                <a:solidFill>
                  <a:sysClr val="windowText" lastClr="000000"/>
                </a:solidFill>
                <a:effectLst/>
                <a:uLnTx/>
                <a:uFillTx/>
                <a:latin typeface="Raleway" pitchFamily="2" charset="0"/>
                <a:cs typeface="Trebuchet MS"/>
              </a:rPr>
              <a:t>adverse</a:t>
            </a:r>
            <a:r>
              <a:rPr kumimoji="0" sz="1800" b="0" i="0" u="none" strike="noStrike" kern="0" cap="none" spc="1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impacts</a:t>
            </a:r>
            <a:r>
              <a:rPr kumimoji="0" sz="1800" b="0" i="0" u="none" strike="noStrike" kern="0" cap="none" spc="-10"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60" normalizeH="0" baseline="0" noProof="0" dirty="0">
                <a:ln>
                  <a:noFill/>
                </a:ln>
                <a:solidFill>
                  <a:sysClr val="windowText" lastClr="000000"/>
                </a:solidFill>
                <a:effectLst/>
                <a:uLnTx/>
                <a:uFillTx/>
                <a:latin typeface="Raleway" pitchFamily="2" charset="0"/>
                <a:cs typeface="Trebuchet MS"/>
              </a:rPr>
              <a:t>and </a:t>
            </a:r>
            <a:r>
              <a:rPr kumimoji="0" sz="1800" b="0" i="0" u="none" strike="noStrike" kern="0" cap="none" spc="55" normalizeH="0" baseline="0" noProof="0" dirty="0">
                <a:ln>
                  <a:noFill/>
                </a:ln>
                <a:solidFill>
                  <a:sysClr val="windowText" lastClr="000000"/>
                </a:solidFill>
                <a:effectLst/>
                <a:uLnTx/>
                <a:uFillTx/>
                <a:latin typeface="Raleway" pitchFamily="2" charset="0"/>
                <a:cs typeface="Trebuchet MS"/>
              </a:rPr>
              <a:t>adopted</a:t>
            </a:r>
            <a:r>
              <a:rPr kumimoji="0" sz="1800" b="0" i="0" u="none" strike="noStrike" kern="0" cap="none" spc="2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80" normalizeH="0" baseline="0" noProof="0" dirty="0">
                <a:ln>
                  <a:noFill/>
                </a:ln>
                <a:solidFill>
                  <a:sysClr val="windowText" lastClr="000000"/>
                </a:solidFill>
                <a:effectLst/>
                <a:uLnTx/>
                <a:uFillTx/>
                <a:latin typeface="Raleway" pitchFamily="2" charset="0"/>
                <a:cs typeface="Trebuchet MS"/>
              </a:rPr>
              <a:t>due</a:t>
            </a:r>
            <a:r>
              <a:rPr kumimoji="0" sz="1800" b="0" i="0" u="none" strike="noStrike" kern="0" cap="none" spc="10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diligence</a:t>
            </a:r>
            <a:r>
              <a:rPr kumimoji="0" sz="1800" b="0" i="0" u="none" strike="noStrike" kern="0" cap="none" spc="25" normalizeH="0" baseline="0" noProof="0" dirty="0">
                <a:ln>
                  <a:noFill/>
                </a:ln>
                <a:solidFill>
                  <a:sysClr val="windowText" lastClr="000000"/>
                </a:solidFill>
                <a:effectLst/>
                <a:uLnTx/>
                <a:uFillTx/>
                <a:latin typeface="Raleway" pitchFamily="2" charset="0"/>
                <a:cs typeface="Trebuchet MS"/>
              </a:rPr>
              <a:t> </a:t>
            </a:r>
            <a:r>
              <a:rPr kumimoji="0" sz="1800" b="0" i="0" u="none" strike="noStrike" kern="0" cap="none" spc="0" normalizeH="0" baseline="0" noProof="0" dirty="0">
                <a:ln>
                  <a:noFill/>
                </a:ln>
                <a:solidFill>
                  <a:sysClr val="windowText" lastClr="000000"/>
                </a:solidFill>
                <a:effectLst/>
                <a:uLnTx/>
                <a:uFillTx/>
                <a:latin typeface="Raleway" pitchFamily="2" charset="0"/>
                <a:cs typeface="Trebuchet MS"/>
              </a:rPr>
              <a:t>measures.</a:t>
            </a:r>
            <a:r>
              <a:rPr kumimoji="0" sz="1800" b="0" i="0" u="none" strike="noStrike" kern="0" cap="none" spc="155" normalizeH="0" baseline="0" noProof="0" dirty="0">
                <a:ln>
                  <a:noFill/>
                </a:ln>
                <a:solidFill>
                  <a:sysClr val="windowText" lastClr="000000"/>
                </a:solidFill>
                <a:effectLst/>
                <a:uLnTx/>
                <a:uFillTx/>
                <a:latin typeface="Raleway" pitchFamily="2" charset="0"/>
                <a:cs typeface="Trebuchet MS"/>
              </a:rPr>
              <a:t> </a:t>
            </a:r>
            <a:r>
              <a:rPr kumimoji="0" sz="1800" b="1" i="0" u="none" strike="noStrike" kern="0" cap="none" spc="-30" normalizeH="0" baseline="0" noProof="0" dirty="0">
                <a:ln>
                  <a:noFill/>
                </a:ln>
                <a:solidFill>
                  <a:sysClr val="windowText" lastClr="000000"/>
                </a:solidFill>
                <a:effectLst/>
                <a:uLnTx/>
                <a:uFillTx/>
                <a:latin typeface="Raleway" pitchFamily="2" charset="0"/>
                <a:cs typeface="Gill Sans MT"/>
              </a:rPr>
              <a:t>This</a:t>
            </a:r>
            <a:r>
              <a:rPr kumimoji="0" sz="1800" b="1" i="0" u="none" strike="noStrike" kern="0" cap="none" spc="-10" normalizeH="0" baseline="0" noProof="0" dirty="0">
                <a:ln>
                  <a:noFill/>
                </a:ln>
                <a:solidFill>
                  <a:sysClr val="windowText" lastClr="000000"/>
                </a:solidFill>
                <a:effectLst/>
                <a:uLnTx/>
                <a:uFillTx/>
                <a:latin typeface="Raleway" pitchFamily="2" charset="0"/>
                <a:cs typeface="Gill Sans MT"/>
              </a:rPr>
              <a:t> </a:t>
            </a:r>
            <a:r>
              <a:rPr kumimoji="0" sz="1800" b="1" i="0" u="none" strike="noStrike" kern="0" cap="none" spc="65" normalizeH="0" baseline="0" noProof="0" dirty="0">
                <a:ln>
                  <a:noFill/>
                </a:ln>
                <a:solidFill>
                  <a:sysClr val="windowText" lastClr="000000"/>
                </a:solidFill>
                <a:effectLst/>
                <a:uLnTx/>
                <a:uFillTx/>
                <a:latin typeface="Raleway" pitchFamily="2" charset="0"/>
                <a:cs typeface="Gill Sans MT"/>
              </a:rPr>
              <a:t>has</a:t>
            </a:r>
            <a:r>
              <a:rPr kumimoji="0" sz="1800" b="1" i="0" u="none" strike="noStrike" kern="0" cap="none" spc="80" normalizeH="0" baseline="0" noProof="0" dirty="0">
                <a:ln>
                  <a:noFill/>
                </a:ln>
                <a:solidFill>
                  <a:sysClr val="windowText" lastClr="000000"/>
                </a:solidFill>
                <a:effectLst/>
                <a:uLnTx/>
                <a:uFillTx/>
                <a:latin typeface="Raleway" pitchFamily="2" charset="0"/>
                <a:cs typeface="Gill Sans MT"/>
              </a:rPr>
              <a:t> </a:t>
            </a:r>
            <a:r>
              <a:rPr kumimoji="0" sz="1800" b="1" i="0" u="none" strike="noStrike" kern="0" cap="none" spc="0" normalizeH="0" baseline="0" noProof="0" dirty="0">
                <a:ln>
                  <a:noFill/>
                </a:ln>
                <a:solidFill>
                  <a:sysClr val="windowText" lastClr="000000"/>
                </a:solidFill>
                <a:effectLst/>
                <a:uLnTx/>
                <a:uFillTx/>
                <a:latin typeface="Raleway" pitchFamily="2" charset="0"/>
                <a:cs typeface="Gill Sans MT"/>
              </a:rPr>
              <a:t>been</a:t>
            </a:r>
            <a:r>
              <a:rPr kumimoji="0" sz="1800" b="1" i="0" u="none" strike="noStrike" kern="0" cap="none" spc="125" normalizeH="0" baseline="0" noProof="0" dirty="0">
                <a:ln>
                  <a:noFill/>
                </a:ln>
                <a:solidFill>
                  <a:sysClr val="windowText" lastClr="000000"/>
                </a:solidFill>
                <a:effectLst/>
                <a:uLnTx/>
                <a:uFillTx/>
                <a:latin typeface="Raleway" pitchFamily="2" charset="0"/>
                <a:cs typeface="Gill Sans MT"/>
              </a:rPr>
              <a:t> </a:t>
            </a:r>
            <a:r>
              <a:rPr kumimoji="0" sz="1800" b="1" i="0" u="none" strike="noStrike" kern="0" cap="none" spc="0" normalizeH="0" baseline="0" noProof="0" dirty="0">
                <a:ln>
                  <a:noFill/>
                </a:ln>
                <a:solidFill>
                  <a:sysClr val="windowText" lastClr="000000"/>
                </a:solidFill>
                <a:effectLst/>
                <a:uLnTx/>
                <a:uFillTx/>
                <a:latin typeface="Raleway" pitchFamily="2" charset="0"/>
                <a:cs typeface="Gill Sans MT"/>
              </a:rPr>
              <a:t>deleted</a:t>
            </a:r>
            <a:r>
              <a:rPr kumimoji="0" sz="1800" b="1" i="0" u="none" strike="noStrike" kern="0" cap="none" spc="229" normalizeH="0" baseline="0" noProof="0" dirty="0">
                <a:ln>
                  <a:noFill/>
                </a:ln>
                <a:solidFill>
                  <a:sysClr val="windowText" lastClr="000000"/>
                </a:solidFill>
                <a:effectLst/>
                <a:uLnTx/>
                <a:uFillTx/>
                <a:latin typeface="Raleway" pitchFamily="2" charset="0"/>
                <a:cs typeface="Gill Sans MT"/>
              </a:rPr>
              <a:t> </a:t>
            </a:r>
            <a:r>
              <a:rPr kumimoji="0" sz="1800" b="1" i="0" u="none" strike="noStrike" kern="0" cap="none" spc="-20" normalizeH="0" baseline="0" noProof="0" dirty="0">
                <a:ln>
                  <a:noFill/>
                </a:ln>
                <a:solidFill>
                  <a:sysClr val="windowText" lastClr="000000"/>
                </a:solidFill>
                <a:effectLst/>
                <a:uLnTx/>
                <a:uFillTx/>
                <a:latin typeface="Raleway" pitchFamily="2" charset="0"/>
                <a:cs typeface="Gill Sans MT"/>
              </a:rPr>
              <a:t>from</a:t>
            </a:r>
            <a:r>
              <a:rPr kumimoji="0" sz="1800" b="1" i="0" u="none" strike="noStrike" kern="0" cap="none" spc="40" normalizeH="0" baseline="0" noProof="0" dirty="0">
                <a:ln>
                  <a:noFill/>
                </a:ln>
                <a:solidFill>
                  <a:sysClr val="windowText" lastClr="000000"/>
                </a:solidFill>
                <a:effectLst/>
                <a:uLnTx/>
                <a:uFillTx/>
                <a:latin typeface="Raleway" pitchFamily="2" charset="0"/>
                <a:cs typeface="Gill Sans MT"/>
              </a:rPr>
              <a:t> </a:t>
            </a:r>
            <a:r>
              <a:rPr kumimoji="0" sz="1800" b="1" i="0" u="none" strike="noStrike" kern="0" cap="none" spc="0" normalizeH="0" baseline="0" noProof="0" dirty="0">
                <a:ln>
                  <a:noFill/>
                </a:ln>
                <a:solidFill>
                  <a:sysClr val="windowText" lastClr="000000"/>
                </a:solidFill>
                <a:effectLst/>
                <a:uLnTx/>
                <a:uFillTx/>
                <a:latin typeface="Raleway" pitchFamily="2" charset="0"/>
                <a:cs typeface="Gill Sans MT"/>
              </a:rPr>
              <a:t>the</a:t>
            </a:r>
            <a:r>
              <a:rPr kumimoji="0" sz="1800" b="1" i="0" u="none" strike="noStrike" kern="0" cap="none" spc="35" normalizeH="0" baseline="0" noProof="0" dirty="0">
                <a:ln>
                  <a:noFill/>
                </a:ln>
                <a:solidFill>
                  <a:sysClr val="windowText" lastClr="000000"/>
                </a:solidFill>
                <a:effectLst/>
                <a:uLnTx/>
                <a:uFillTx/>
                <a:latin typeface="Raleway" pitchFamily="2" charset="0"/>
                <a:cs typeface="Gill Sans MT"/>
              </a:rPr>
              <a:t> </a:t>
            </a:r>
            <a:r>
              <a:rPr kumimoji="0" sz="1800" b="1" i="0" u="none" strike="noStrike" kern="0" cap="none" spc="0" normalizeH="0" baseline="0" noProof="0" dirty="0">
                <a:ln>
                  <a:noFill/>
                </a:ln>
                <a:solidFill>
                  <a:sysClr val="windowText" lastClr="000000"/>
                </a:solidFill>
                <a:effectLst/>
                <a:uLnTx/>
                <a:uFillTx/>
                <a:latin typeface="Raleway" pitchFamily="2" charset="0"/>
                <a:cs typeface="Gill Sans MT"/>
              </a:rPr>
              <a:t>final</a:t>
            </a:r>
            <a:r>
              <a:rPr kumimoji="0" sz="1800" b="1" i="0" u="none" strike="noStrike" kern="0" cap="none" spc="45" normalizeH="0" baseline="0" noProof="0" dirty="0">
                <a:ln>
                  <a:noFill/>
                </a:ln>
                <a:solidFill>
                  <a:sysClr val="windowText" lastClr="000000"/>
                </a:solidFill>
                <a:effectLst/>
                <a:uLnTx/>
                <a:uFillTx/>
                <a:latin typeface="Raleway" pitchFamily="2" charset="0"/>
                <a:cs typeface="Gill Sans MT"/>
              </a:rPr>
              <a:t> </a:t>
            </a:r>
            <a:r>
              <a:rPr kumimoji="0" sz="1800" b="1" i="0" u="none" strike="noStrike" kern="0" cap="none" spc="-10" normalizeH="0" baseline="0" noProof="0" dirty="0">
                <a:ln>
                  <a:noFill/>
                </a:ln>
                <a:solidFill>
                  <a:sysClr val="windowText" lastClr="000000"/>
                </a:solidFill>
                <a:effectLst/>
                <a:uLnTx/>
                <a:uFillTx/>
                <a:latin typeface="Raleway" pitchFamily="2" charset="0"/>
                <a:cs typeface="Gill Sans MT"/>
              </a:rPr>
              <a:t>text.</a:t>
            </a:r>
            <a:endParaRPr kumimoji="0" lang="en-US" sz="1800" b="1" i="0" u="none" strike="noStrike" kern="0" cap="none" spc="-10" normalizeH="0" baseline="0" noProof="0" dirty="0">
              <a:ln>
                <a:noFill/>
              </a:ln>
              <a:solidFill>
                <a:sysClr val="windowText" lastClr="000000"/>
              </a:solidFill>
              <a:effectLst/>
              <a:uLnTx/>
              <a:uFillTx/>
              <a:latin typeface="Raleway" pitchFamily="2" charset="0"/>
              <a:cs typeface="Gill Sans MT"/>
            </a:endParaRPr>
          </a:p>
          <a:p>
            <a:pPr marL="532765" marR="230504" lvl="0" indent="-286385" algn="just" defTabSz="914400" eaLnBrk="1" fontAlgn="auto" latinLnBrk="0" hangingPunct="1">
              <a:lnSpc>
                <a:spcPct val="99700"/>
              </a:lnSpc>
              <a:spcBef>
                <a:spcPts val="1105"/>
              </a:spcBef>
              <a:spcAft>
                <a:spcPts val="0"/>
              </a:spcAft>
              <a:buClrTx/>
              <a:buSzTx/>
              <a:buFont typeface="Arial"/>
              <a:buChar char="•"/>
              <a:tabLst>
                <a:tab pos="532765" algn="l"/>
              </a:tabLst>
              <a:defRPr/>
            </a:pPr>
            <a:r>
              <a:rPr kumimoji="0" lang="en-US" sz="1800" b="1" i="0" u="none" strike="noStrike" kern="0" cap="none" spc="-10" normalizeH="0" baseline="0" noProof="0" dirty="0">
                <a:ln>
                  <a:noFill/>
                </a:ln>
                <a:solidFill>
                  <a:sysClr val="windowText" lastClr="000000"/>
                </a:solidFill>
                <a:effectLst/>
                <a:uLnTx/>
                <a:uFillTx/>
                <a:latin typeface="Raleway" pitchFamily="2" charset="0"/>
                <a:cs typeface="Gill Sans MT"/>
              </a:rPr>
              <a:t>Downstream due diligence:</a:t>
            </a:r>
            <a:r>
              <a:rPr kumimoji="0" lang="en-US" sz="1800" b="0" i="0" u="none" strike="noStrike" kern="0" cap="none" spc="-10" normalizeH="0" baseline="0" noProof="0" dirty="0">
                <a:ln>
                  <a:noFill/>
                </a:ln>
                <a:solidFill>
                  <a:sysClr val="windowText" lastClr="000000"/>
                </a:solidFill>
                <a:effectLst/>
                <a:uLnTx/>
                <a:uFillTx/>
                <a:latin typeface="Raleway" pitchFamily="2" charset="0"/>
                <a:cs typeface="Gill Sans MT"/>
              </a:rPr>
              <a:t> Downstream is limited to distribution, transport and storage carried out by partners on behalf of the company.</a:t>
            </a:r>
            <a:endParaRPr kumimoji="0" lang="en-US" sz="1800" b="1" i="0" u="none" strike="noStrike" kern="0" cap="none" spc="-10" normalizeH="0" baseline="0" noProof="0" dirty="0">
              <a:ln>
                <a:noFill/>
              </a:ln>
              <a:solidFill>
                <a:sysClr val="windowText" lastClr="000000"/>
              </a:solidFill>
              <a:effectLst/>
              <a:uLnTx/>
              <a:uFillTx/>
              <a:latin typeface="Raleway" pitchFamily="2" charset="0"/>
              <a:cs typeface="Gill Sans MT"/>
            </a:endParaRPr>
          </a:p>
          <a:p>
            <a:pPr marL="532765" marR="230504" lvl="0" indent="-286385" algn="just" defTabSz="914400" eaLnBrk="1" fontAlgn="auto" latinLnBrk="0" hangingPunct="1">
              <a:lnSpc>
                <a:spcPct val="99700"/>
              </a:lnSpc>
              <a:spcBef>
                <a:spcPts val="1105"/>
              </a:spcBef>
              <a:spcAft>
                <a:spcPts val="0"/>
              </a:spcAft>
              <a:buClrTx/>
              <a:buSzTx/>
              <a:buFont typeface="Arial"/>
              <a:buChar char="•"/>
              <a:tabLst>
                <a:tab pos="532765" algn="l"/>
              </a:tabLst>
              <a:defRPr/>
            </a:pPr>
            <a:r>
              <a:rPr kumimoji="0" lang="en-US" sz="1800" b="1" i="0" u="none" strike="noStrike" kern="0" cap="none" spc="-10" normalizeH="0" baseline="0" noProof="0" dirty="0">
                <a:ln>
                  <a:noFill/>
                </a:ln>
                <a:solidFill>
                  <a:sysClr val="windowText" lastClr="000000"/>
                </a:solidFill>
                <a:effectLst/>
                <a:uLnTx/>
                <a:uFillTx/>
                <a:latin typeface="Raleway" pitchFamily="2" charset="0"/>
                <a:cs typeface="Gill Sans MT"/>
              </a:rPr>
              <a:t>Inclusion of the financial sector</a:t>
            </a:r>
            <a:r>
              <a:rPr kumimoji="0" lang="en-US" sz="1800" b="0" i="0" u="none" strike="noStrike" kern="0" cap="none" spc="-10" normalizeH="0" baseline="0" noProof="0" dirty="0">
                <a:ln>
                  <a:noFill/>
                </a:ln>
                <a:solidFill>
                  <a:sysClr val="windowText" lastClr="000000"/>
                </a:solidFill>
                <a:effectLst/>
                <a:uLnTx/>
                <a:uFillTx/>
                <a:latin typeface="Raleway" pitchFamily="2" charset="0"/>
                <a:cs typeface="Gill Sans MT"/>
              </a:rPr>
              <a:t>: The financial sector was removed from the scope of the directive, but their inclusion will be considered later (as soon as possible in the new mandate).</a:t>
            </a:r>
            <a:endParaRPr kumimoji="0" sz="1800" b="0" i="0" u="none" strike="noStrike" kern="0" cap="none" spc="0" normalizeH="0" baseline="0" noProof="0" dirty="0">
              <a:ln>
                <a:noFill/>
              </a:ln>
              <a:solidFill>
                <a:sysClr val="windowText" lastClr="000000"/>
              </a:solidFill>
              <a:effectLst/>
              <a:uLnTx/>
              <a:uFillTx/>
              <a:latin typeface="Raleway" pitchFamily="2" charset="0"/>
              <a:cs typeface="Gill Sans MT"/>
            </a:endParaRPr>
          </a:p>
        </p:txBody>
      </p:sp>
      <p:pic>
        <p:nvPicPr>
          <p:cNvPr id="4" name="Media10">
            <a:hlinkClick r:id="" action="ppaction://media"/>
            <a:extLst>
              <a:ext uri="{FF2B5EF4-FFF2-40B4-BE49-F238E27FC236}">
                <a16:creationId xmlns:a16="http://schemas.microsoft.com/office/drawing/2014/main" id="{8821CF18-A6E0-626D-D035-C32AC456E8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5" name="Graphic 4" descr="End with solid fill">
            <a:extLst>
              <a:ext uri="{FF2B5EF4-FFF2-40B4-BE49-F238E27FC236}">
                <a16:creationId xmlns:a16="http://schemas.microsoft.com/office/drawing/2014/main" id="{F5935F13-1BF1-8FD1-A164-FA4048CCD7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9416" y="6304703"/>
            <a:ext cx="450000" cy="45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964"/>
    </mc:Choice>
    <mc:Fallback xmlns="">
      <p:transition spd="slow" advTm="35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457200"/>
            <a:ext cx="10896600" cy="606384"/>
          </a:xfrm>
          <a:prstGeom prst="rect">
            <a:avLst/>
          </a:prstGeom>
          <a:solidFill>
            <a:srgbClr val="005F91"/>
          </a:solidFill>
        </p:spPr>
        <p:txBody>
          <a:bodyPr vert="horz" wrap="square" lIns="0" tIns="106045" rIns="0" bIns="0" rtlCol="0">
            <a:spAutoFit/>
          </a:bodyPr>
          <a:lstStyle/>
          <a:p>
            <a:pPr marL="311785">
              <a:lnSpc>
                <a:spcPct val="150000"/>
              </a:lnSpc>
              <a:spcBef>
                <a:spcPts val="835"/>
              </a:spcBef>
            </a:pPr>
            <a:r>
              <a:rPr lang="en-US" sz="2450" dirty="0">
                <a:latin typeface="Raleway" pitchFamily="2" charset="0"/>
                <a:cs typeface="Trebuchet MS"/>
              </a:rPr>
              <a:t>Resources and guidance </a:t>
            </a:r>
            <a:endParaRPr sz="2450" dirty="0">
              <a:latin typeface="Raleway" pitchFamily="2" charset="0"/>
              <a:cs typeface="Trebuchet MS"/>
            </a:endParaRPr>
          </a:p>
        </p:txBody>
      </p:sp>
      <p:sp>
        <p:nvSpPr>
          <p:cNvPr id="6" name="TextBox 5">
            <a:extLst>
              <a:ext uri="{FF2B5EF4-FFF2-40B4-BE49-F238E27FC236}">
                <a16:creationId xmlns:a16="http://schemas.microsoft.com/office/drawing/2014/main" id="{E7BC2FE5-2AC5-23A6-38AB-124946D89580}"/>
              </a:ext>
            </a:extLst>
          </p:cNvPr>
          <p:cNvSpPr txBox="1"/>
          <p:nvPr/>
        </p:nvSpPr>
        <p:spPr>
          <a:xfrm>
            <a:off x="685800" y="1447800"/>
            <a:ext cx="10591800" cy="3416320"/>
          </a:xfrm>
          <a:prstGeom prst="rect">
            <a:avLst/>
          </a:prstGeom>
          <a:solidFill>
            <a:srgbClr val="EDF5F4"/>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ysClr val="windowText" lastClr="000000"/>
                </a:solidFill>
                <a:effectLst/>
                <a:uLnTx/>
                <a:uFillTx/>
                <a:latin typeface="Raleway" pitchFamily="2" charset="0"/>
              </a:rPr>
              <a:t>Model Contractual Clauses</a:t>
            </a:r>
            <a:r>
              <a:rPr kumimoji="0" lang="en-US" sz="1800" b="0" i="0" u="none" strike="noStrike" kern="0" cap="none" spc="0" normalizeH="0" baseline="0" noProof="0" dirty="0">
                <a:ln>
                  <a:noFill/>
                </a:ln>
                <a:solidFill>
                  <a:sysClr val="windowText" lastClr="000000"/>
                </a:solidFill>
                <a:effectLst/>
                <a:uLnTx/>
                <a:uFillTx/>
                <a:latin typeface="Raleway" pitchFamily="2" charset="0"/>
              </a:rPr>
              <a:t>: The EU Commission will issue voluntary model contractual clauses within 30 months of the directive going into force.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Raleway" pitchFamily="2"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ysClr val="windowText" lastClr="000000"/>
                </a:solidFill>
                <a:effectLst/>
                <a:uLnTx/>
                <a:uFillTx/>
                <a:latin typeface="Raleway" pitchFamily="2" charset="0"/>
              </a:rPr>
              <a:t>Guidance</a:t>
            </a:r>
            <a:r>
              <a:rPr kumimoji="0" lang="en-US" sz="1800" b="0" i="0" u="none" strike="noStrike" kern="0" cap="none" spc="0" normalizeH="0" baseline="0" noProof="0" dirty="0">
                <a:ln>
                  <a:noFill/>
                </a:ln>
                <a:solidFill>
                  <a:sysClr val="windowText" lastClr="000000"/>
                </a:solidFill>
                <a:effectLst/>
                <a:uLnTx/>
                <a:uFillTx/>
                <a:latin typeface="Raleway" pitchFamily="2" charset="0"/>
              </a:rPr>
              <a:t>: The EU Commission will release general and sector specific guidance.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Raleway" pitchFamily="2"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ysClr val="windowText" lastClr="000000"/>
                </a:solidFill>
                <a:effectLst/>
                <a:uLnTx/>
                <a:uFillTx/>
                <a:latin typeface="Raleway" pitchFamily="2" charset="0"/>
              </a:rPr>
              <a:t>Accompanying measures: </a:t>
            </a:r>
            <a:r>
              <a:rPr kumimoji="0" lang="en-US" sz="1800" b="0" i="0" u="none" strike="noStrike" kern="0" cap="none" spc="0" normalizeH="0" baseline="0" noProof="0" dirty="0">
                <a:ln>
                  <a:noFill/>
                </a:ln>
                <a:solidFill>
                  <a:sysClr val="windowText" lastClr="000000"/>
                </a:solidFill>
                <a:effectLst/>
                <a:uLnTx/>
                <a:uFillTx/>
                <a:latin typeface="Raleway" pitchFamily="2" charset="0"/>
              </a:rPr>
              <a:t>A range of other supporting measures, including websites, platforms or portals will be developed to provide information and support to companies and their partners.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latin typeface="Raleway" pitchFamily="2"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ysClr val="windowText" lastClr="000000"/>
                </a:solidFill>
                <a:effectLst/>
                <a:uLnTx/>
                <a:uFillTx/>
                <a:latin typeface="Raleway" pitchFamily="2" charset="0"/>
              </a:rPr>
              <a:t>Single helpdesk</a:t>
            </a:r>
            <a:r>
              <a:rPr kumimoji="0" lang="en-US" sz="1800" b="0" i="0" u="none" strike="noStrike" kern="0" cap="none" spc="0" normalizeH="0" baseline="0" noProof="0" dirty="0">
                <a:ln>
                  <a:noFill/>
                </a:ln>
                <a:solidFill>
                  <a:sysClr val="windowText" lastClr="000000"/>
                </a:solidFill>
                <a:effectLst/>
                <a:uLnTx/>
                <a:uFillTx/>
                <a:latin typeface="Raleway" pitchFamily="2" charset="0"/>
              </a:rPr>
              <a:t>: The EU Commission will establish a single helpdesk through which companies can find information and support.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Media11">
            <a:hlinkClick r:id="" action="ppaction://media"/>
            <a:extLst>
              <a:ext uri="{FF2B5EF4-FFF2-40B4-BE49-F238E27FC236}">
                <a16:creationId xmlns:a16="http://schemas.microsoft.com/office/drawing/2014/main" id="{BE9A40C1-DAD4-38FA-D625-93500EEB23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4" name="Graphic 3" descr="End with solid fill">
            <a:extLst>
              <a:ext uri="{FF2B5EF4-FFF2-40B4-BE49-F238E27FC236}">
                <a16:creationId xmlns:a16="http://schemas.microsoft.com/office/drawing/2014/main" id="{1DB9CAA2-BE83-8E33-4387-B825441943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9416" y="6304703"/>
            <a:ext cx="450000" cy="450000"/>
          </a:xfrm>
          <a:prstGeom prst="rect">
            <a:avLst/>
          </a:prstGeom>
        </p:spPr>
      </p:pic>
    </p:spTree>
    <p:extLst>
      <p:ext uri="{BB962C8B-B14F-4D97-AF65-F5344CB8AC3E}">
        <p14:creationId xmlns:p14="http://schemas.microsoft.com/office/powerpoint/2010/main" val="1187306994"/>
      </p:ext>
    </p:extLst>
  </p:cSld>
  <p:clrMapOvr>
    <a:masterClrMapping/>
  </p:clrMapOvr>
  <mc:AlternateContent xmlns:mc="http://schemas.openxmlformats.org/markup-compatibility/2006" xmlns:p14="http://schemas.microsoft.com/office/powerpoint/2010/main">
    <mc:Choice Requires="p14">
      <p:transition spd="slow" p14:dur="2000" advTm="30593"/>
    </mc:Choice>
    <mc:Fallback xmlns="">
      <p:transition spd="slow" advTm="30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457200"/>
            <a:ext cx="10896600" cy="606384"/>
          </a:xfrm>
          <a:prstGeom prst="rect">
            <a:avLst/>
          </a:prstGeom>
          <a:solidFill>
            <a:srgbClr val="005F91"/>
          </a:solidFill>
        </p:spPr>
        <p:txBody>
          <a:bodyPr vert="horz" wrap="square" lIns="0" tIns="106045" rIns="0" bIns="0" rtlCol="0">
            <a:spAutoFit/>
          </a:bodyPr>
          <a:lstStyle/>
          <a:p>
            <a:pPr marL="311785">
              <a:lnSpc>
                <a:spcPct val="150000"/>
              </a:lnSpc>
              <a:spcBef>
                <a:spcPts val="835"/>
              </a:spcBef>
            </a:pPr>
            <a:r>
              <a:rPr lang="en-US" sz="2450" dirty="0">
                <a:latin typeface="Raleway" pitchFamily="2" charset="0"/>
                <a:cs typeface="Trebuchet MS"/>
              </a:rPr>
              <a:t>Relation to the Corporate Sustainability Reporting Directive</a:t>
            </a:r>
            <a:endParaRPr sz="2450" dirty="0">
              <a:latin typeface="Raleway" pitchFamily="2" charset="0"/>
              <a:cs typeface="Trebuchet MS"/>
            </a:endParaRPr>
          </a:p>
        </p:txBody>
      </p:sp>
      <p:sp>
        <p:nvSpPr>
          <p:cNvPr id="6" name="TextBox 5">
            <a:extLst>
              <a:ext uri="{FF2B5EF4-FFF2-40B4-BE49-F238E27FC236}">
                <a16:creationId xmlns:a16="http://schemas.microsoft.com/office/drawing/2014/main" id="{E7BC2FE5-2AC5-23A6-38AB-124946D89580}"/>
              </a:ext>
            </a:extLst>
          </p:cNvPr>
          <p:cNvSpPr txBox="1"/>
          <p:nvPr/>
        </p:nvSpPr>
        <p:spPr>
          <a:xfrm>
            <a:off x="685800" y="1447800"/>
            <a:ext cx="10591800" cy="3416320"/>
          </a:xfrm>
          <a:prstGeom prst="rect">
            <a:avLst/>
          </a:prstGeom>
          <a:solidFill>
            <a:srgbClr val="EDF5F4"/>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ysClr val="windowText" lastClr="000000"/>
                </a:solidFill>
                <a:effectLst/>
                <a:uLnTx/>
                <a:uFillTx/>
                <a:latin typeface="Raleway" pitchFamily="2" charset="0"/>
              </a:rPr>
              <a:t>One report: </a:t>
            </a:r>
            <a:r>
              <a:rPr kumimoji="0" lang="en-US" sz="1800" b="0" i="0" u="none" strike="noStrike" kern="0" cap="none" spc="0" normalizeH="0" baseline="0" noProof="0" dirty="0">
                <a:ln>
                  <a:noFill/>
                </a:ln>
                <a:solidFill>
                  <a:sysClr val="windowText" lastClr="000000"/>
                </a:solidFill>
                <a:effectLst/>
                <a:uLnTx/>
                <a:uFillTx/>
                <a:latin typeface="Raleway" pitchFamily="2" charset="0"/>
              </a:rPr>
              <a:t>For companies already reporting under the CSRD, the reporting requirement of the CS3D will be met. Companies will need to describe how they implement due diligence under the CS3D.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Raleway" pitchFamily="2"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ysClr val="windowText" lastClr="000000"/>
                </a:solidFill>
                <a:effectLst/>
                <a:uLnTx/>
                <a:uFillTx/>
                <a:latin typeface="Raleway" pitchFamily="2" charset="0"/>
              </a:rPr>
              <a:t>Transition plans:</a:t>
            </a:r>
            <a:r>
              <a:rPr kumimoji="0" lang="en-US" sz="1800" b="0" i="0" u="none" strike="noStrike" kern="0" cap="none" spc="0" normalizeH="0" baseline="0" noProof="0" dirty="0">
                <a:ln>
                  <a:noFill/>
                </a:ln>
                <a:solidFill>
                  <a:sysClr val="windowText" lastClr="000000"/>
                </a:solidFill>
                <a:effectLst/>
                <a:uLnTx/>
                <a:uFillTx/>
                <a:latin typeface="Raleway" pitchFamily="2" charset="0"/>
              </a:rPr>
              <a:t> If a company is already submitting one transition plan for the CSRD, they do not need to submit another on the CS3D. The CSRD requires companies to consider and report on the  human rights impacts of their transition plan activities.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Raleway" pitchFamily="2"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ysClr val="windowText" lastClr="000000"/>
                </a:solidFill>
                <a:effectLst/>
                <a:uLnTx/>
                <a:uFillTx/>
                <a:latin typeface="Raleway" pitchFamily="2" charset="0"/>
              </a:rPr>
              <a:t>Downstream: </a:t>
            </a:r>
            <a:r>
              <a:rPr kumimoji="0" lang="en-US" sz="1800" b="0" i="0" u="none" strike="noStrike" kern="0" cap="none" spc="0" normalizeH="0" baseline="0" noProof="0" dirty="0">
                <a:ln>
                  <a:noFill/>
                </a:ln>
                <a:solidFill>
                  <a:sysClr val="windowText" lastClr="000000"/>
                </a:solidFill>
                <a:effectLst/>
                <a:uLnTx/>
                <a:uFillTx/>
                <a:latin typeface="Raleway" pitchFamily="2" charset="0"/>
              </a:rPr>
              <a:t>Under the CSRD, materiality assessments include full value chain, both upstream and downstream.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latin typeface="Raleway" pitchFamily="2"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Media12">
            <a:hlinkClick r:id="" action="ppaction://media"/>
            <a:extLst>
              <a:ext uri="{FF2B5EF4-FFF2-40B4-BE49-F238E27FC236}">
                <a16:creationId xmlns:a16="http://schemas.microsoft.com/office/drawing/2014/main" id="{F369439C-0B45-8783-03C6-3F7E800EC0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4" name="Graphic 3" descr="End with solid fill">
            <a:extLst>
              <a:ext uri="{FF2B5EF4-FFF2-40B4-BE49-F238E27FC236}">
                <a16:creationId xmlns:a16="http://schemas.microsoft.com/office/drawing/2014/main" id="{14449F85-FC0D-BC3A-8731-53EB9A8EE1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9416" y="6304703"/>
            <a:ext cx="450000" cy="450000"/>
          </a:xfrm>
          <a:prstGeom prst="rect">
            <a:avLst/>
          </a:prstGeom>
        </p:spPr>
      </p:pic>
    </p:spTree>
    <p:extLst>
      <p:ext uri="{BB962C8B-B14F-4D97-AF65-F5344CB8AC3E}">
        <p14:creationId xmlns:p14="http://schemas.microsoft.com/office/powerpoint/2010/main" val="858552033"/>
      </p:ext>
    </p:extLst>
  </p:cSld>
  <p:clrMapOvr>
    <a:masterClrMapping/>
  </p:clrMapOvr>
  <mc:AlternateContent xmlns:mc="http://schemas.openxmlformats.org/markup-compatibility/2006" xmlns:p14="http://schemas.microsoft.com/office/powerpoint/2010/main">
    <mc:Choice Requires="p14">
      <p:transition spd="slow" p14:dur="2000" advTm="91901"/>
    </mc:Choice>
    <mc:Fallback xmlns="">
      <p:transition spd="slow" advTm="91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457200"/>
            <a:ext cx="10972800" cy="484107"/>
          </a:xfrm>
          <a:prstGeom prst="rect">
            <a:avLst/>
          </a:prstGeom>
          <a:solidFill>
            <a:srgbClr val="005F91"/>
          </a:solidFill>
        </p:spPr>
        <p:txBody>
          <a:bodyPr vert="horz" wrap="square" lIns="0" tIns="106045" rIns="0" bIns="0" rtlCol="0">
            <a:spAutoFit/>
          </a:bodyPr>
          <a:lstStyle/>
          <a:p>
            <a:pPr marL="311785">
              <a:lnSpc>
                <a:spcPct val="100000"/>
              </a:lnSpc>
              <a:spcBef>
                <a:spcPts val="835"/>
              </a:spcBef>
            </a:pPr>
            <a:r>
              <a:rPr sz="2450" spc="65" dirty="0">
                <a:latin typeface="Raleway" pitchFamily="2" charset="0"/>
                <a:cs typeface="Trebuchet MS"/>
              </a:rPr>
              <a:t>Next</a:t>
            </a:r>
            <a:r>
              <a:rPr sz="2450" spc="20" dirty="0">
                <a:latin typeface="Raleway" pitchFamily="2" charset="0"/>
                <a:cs typeface="Trebuchet MS"/>
              </a:rPr>
              <a:t> </a:t>
            </a:r>
            <a:r>
              <a:rPr sz="2450" spc="85" dirty="0">
                <a:latin typeface="Raleway" pitchFamily="2" charset="0"/>
                <a:cs typeface="Trebuchet MS"/>
              </a:rPr>
              <a:t>steps</a:t>
            </a:r>
            <a:endParaRPr sz="2450" dirty="0">
              <a:latin typeface="Raleway" pitchFamily="2" charset="0"/>
              <a:cs typeface="Trebuchet MS"/>
            </a:endParaRPr>
          </a:p>
        </p:txBody>
      </p:sp>
      <p:sp>
        <p:nvSpPr>
          <p:cNvPr id="9" name="object 9"/>
          <p:cNvSpPr txBox="1"/>
          <p:nvPr/>
        </p:nvSpPr>
        <p:spPr>
          <a:xfrm>
            <a:off x="1304919" y="1238267"/>
            <a:ext cx="7153274" cy="934166"/>
          </a:xfrm>
          <a:prstGeom prst="rect">
            <a:avLst/>
          </a:prstGeom>
          <a:solidFill>
            <a:srgbClr val="FCF8F3"/>
          </a:solidFill>
        </p:spPr>
        <p:txBody>
          <a:bodyPr vert="horz" wrap="square" lIns="0" tIns="26670" rIns="0" bIns="0" rtlCol="0">
            <a:spAutoFit/>
          </a:bodyPr>
          <a:lstStyle/>
          <a:p>
            <a:pPr marL="90805" marR="300990" lvl="0" indent="0" defTabSz="914400" eaLnBrk="1" fontAlgn="auto" latinLnBrk="0" hangingPunct="1">
              <a:lnSpc>
                <a:spcPct val="105000"/>
              </a:lnSpc>
              <a:spcBef>
                <a:spcPts val="21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Raleway" pitchFamily="2" charset="0"/>
                <a:cs typeface="Gill Sans MT"/>
              </a:rPr>
              <a:t>May 2024:</a:t>
            </a:r>
            <a:r>
              <a:rPr kumimoji="0" lang="en-US" sz="2000" b="1" i="0" u="none" strike="noStrike" kern="0" cap="none" spc="260" normalizeH="0" baseline="0" noProof="0" dirty="0">
                <a:ln>
                  <a:noFill/>
                </a:ln>
                <a:solidFill>
                  <a:sysClr val="windowText" lastClr="000000"/>
                </a:solidFill>
                <a:effectLst/>
                <a:uLnTx/>
                <a:uFillTx/>
                <a:latin typeface="Raleway" pitchFamily="2" charset="0"/>
                <a:cs typeface="Gill Sans MT"/>
              </a:rPr>
              <a:t> </a:t>
            </a:r>
            <a:r>
              <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rPr>
              <a:t>Council</a:t>
            </a:r>
            <a:r>
              <a:rPr kumimoji="0" lang="en-US" sz="2000" b="0" i="0" u="none" strike="noStrike" kern="0" cap="none" spc="254"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25" normalizeH="0" baseline="0" noProof="0" dirty="0">
                <a:ln>
                  <a:noFill/>
                </a:ln>
                <a:solidFill>
                  <a:sysClr val="windowText" lastClr="000000"/>
                </a:solidFill>
                <a:effectLst/>
                <a:uLnTx/>
                <a:uFillTx/>
                <a:latin typeface="Raleway" pitchFamily="2" charset="0"/>
                <a:cs typeface="Trebuchet MS"/>
              </a:rPr>
              <a:t>of </a:t>
            </a:r>
            <a:r>
              <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rPr>
              <a:t>the</a:t>
            </a:r>
            <a:r>
              <a:rPr kumimoji="0" lang="en-US" sz="2000" b="0" i="0" u="none" strike="noStrike" kern="0" cap="none" spc="80"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45" normalizeH="0" baseline="0" noProof="0" dirty="0">
                <a:ln>
                  <a:noFill/>
                </a:ln>
                <a:solidFill>
                  <a:sysClr val="windowText" lastClr="000000"/>
                </a:solidFill>
                <a:effectLst/>
                <a:uLnTx/>
                <a:uFillTx/>
                <a:latin typeface="Raleway" pitchFamily="2" charset="0"/>
                <a:cs typeface="Trebuchet MS"/>
              </a:rPr>
              <a:t>European</a:t>
            </a:r>
            <a:r>
              <a:rPr kumimoji="0" lang="en-US" sz="2000" b="0" i="0" u="none" strike="noStrike" kern="0" cap="none" spc="254"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60" normalizeH="0" baseline="0" noProof="0" dirty="0">
                <a:ln>
                  <a:noFill/>
                </a:ln>
                <a:solidFill>
                  <a:sysClr val="windowText" lastClr="000000"/>
                </a:solidFill>
                <a:effectLst/>
                <a:uLnTx/>
                <a:uFillTx/>
                <a:latin typeface="Raleway" pitchFamily="2" charset="0"/>
                <a:cs typeface="Trebuchet MS"/>
              </a:rPr>
              <a:t>Union</a:t>
            </a:r>
            <a:r>
              <a:rPr kumimoji="0" lang="en-US" sz="2000" b="0" i="0" u="none" strike="noStrike" kern="0" cap="none" spc="90"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50" normalizeH="0" baseline="0" noProof="0" dirty="0">
                <a:ln>
                  <a:noFill/>
                </a:ln>
                <a:solidFill>
                  <a:sysClr val="windowText" lastClr="000000"/>
                </a:solidFill>
                <a:effectLst/>
                <a:uLnTx/>
                <a:uFillTx/>
                <a:latin typeface="Raleway" pitchFamily="2" charset="0"/>
                <a:cs typeface="Trebuchet MS"/>
              </a:rPr>
              <a:t>approved</a:t>
            </a:r>
            <a:r>
              <a:rPr kumimoji="0" lang="en-US" sz="2000" b="0" i="0" u="none" strike="noStrike" kern="0" cap="none" spc="260"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rPr>
              <a:t>legislative</a:t>
            </a:r>
            <a:r>
              <a:rPr kumimoji="0" lang="en-US" sz="2000" b="0" i="0" u="none" strike="noStrike" kern="0" cap="none" spc="85"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20" normalizeH="0" baseline="0" noProof="0" dirty="0">
                <a:ln>
                  <a:noFill/>
                </a:ln>
                <a:solidFill>
                  <a:sysClr val="windowText" lastClr="000000"/>
                </a:solidFill>
                <a:effectLst/>
                <a:uLnTx/>
                <a:uFillTx/>
                <a:latin typeface="Raleway" pitchFamily="2" charset="0"/>
                <a:cs typeface="Trebuchet MS"/>
              </a:rPr>
              <a:t>text</a:t>
            </a:r>
            <a:endPar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endParaRPr>
          </a:p>
          <a:p>
            <a:pPr marL="90805" marR="300990" lvl="0" indent="0" defTabSz="914400" eaLnBrk="1" fontAlgn="auto" latinLnBrk="0" hangingPunct="1">
              <a:lnSpc>
                <a:spcPct val="105000"/>
              </a:lnSpc>
              <a:spcBef>
                <a:spcPts val="210"/>
              </a:spcBef>
              <a:spcAft>
                <a:spcPts val="0"/>
              </a:spcAft>
              <a:buClrTx/>
              <a:buSzTx/>
              <a:buFontTx/>
              <a:buNone/>
              <a:tabLst/>
              <a:defRPr/>
            </a:pPr>
            <a:endParaRPr kumimoji="0" sz="1550" b="0" i="0" u="none" strike="noStrike" kern="0" cap="none" spc="0" normalizeH="0" baseline="0" noProof="0" dirty="0">
              <a:ln>
                <a:noFill/>
              </a:ln>
              <a:solidFill>
                <a:sysClr val="windowText" lastClr="000000"/>
              </a:solidFill>
              <a:effectLst/>
              <a:uLnTx/>
              <a:uFillTx/>
              <a:latin typeface="Gill Sans MT"/>
              <a:cs typeface="Gill Sans MT"/>
            </a:endParaRPr>
          </a:p>
        </p:txBody>
      </p:sp>
      <p:sp>
        <p:nvSpPr>
          <p:cNvPr id="10" name="object 10"/>
          <p:cNvSpPr txBox="1"/>
          <p:nvPr/>
        </p:nvSpPr>
        <p:spPr>
          <a:xfrm>
            <a:off x="1304925" y="4758786"/>
            <a:ext cx="7153268" cy="340927"/>
          </a:xfrm>
          <a:prstGeom prst="rect">
            <a:avLst/>
          </a:prstGeom>
          <a:solidFill>
            <a:srgbClr val="694869">
              <a:alpha val="9803"/>
            </a:srgbClr>
          </a:solidFill>
        </p:spPr>
        <p:txBody>
          <a:bodyPr vert="horz" wrap="square" lIns="0" tIns="36830" rIns="0" bIns="0" rtlCol="0">
            <a:spAutoFit/>
          </a:bodyPr>
          <a:lstStyle/>
          <a:p>
            <a:pPr marL="95250" marR="259715" lvl="0" indent="0" defTabSz="914400" eaLnBrk="1" fontAlgn="auto" latinLnBrk="0" hangingPunct="1">
              <a:lnSpc>
                <a:spcPct val="105000"/>
              </a:lnSpc>
              <a:spcBef>
                <a:spcPts val="290"/>
              </a:spcBef>
              <a:spcAft>
                <a:spcPts val="0"/>
              </a:spcAft>
              <a:buClrTx/>
              <a:buSzTx/>
              <a:buFontTx/>
              <a:buNone/>
              <a:tabLst/>
              <a:defRPr/>
            </a:pPr>
            <a:r>
              <a:rPr kumimoji="0" lang="en-US" sz="2000" b="1" i="0" u="none" strike="noStrike" kern="0" cap="none" spc="-250" normalizeH="0" baseline="0" noProof="0" dirty="0">
                <a:ln>
                  <a:noFill/>
                </a:ln>
                <a:solidFill>
                  <a:sysClr val="windowText" lastClr="000000"/>
                </a:solidFill>
                <a:effectLst/>
                <a:uLnTx/>
                <a:uFillTx/>
                <a:latin typeface="Raleway" pitchFamily="2" charset="0"/>
                <a:cs typeface="Gill Sans MT"/>
              </a:rPr>
              <a:t>+</a:t>
            </a:r>
            <a:r>
              <a:rPr kumimoji="0" lang="en-US" sz="2000" b="1" i="0" u="none" strike="noStrike" kern="0" cap="none" spc="-30" normalizeH="0" baseline="0" noProof="0" dirty="0">
                <a:ln>
                  <a:noFill/>
                </a:ln>
                <a:solidFill>
                  <a:sysClr val="windowText" lastClr="000000"/>
                </a:solidFill>
                <a:effectLst/>
                <a:uLnTx/>
                <a:uFillTx/>
                <a:latin typeface="Raleway" pitchFamily="2" charset="0"/>
                <a:cs typeface="Gill Sans MT"/>
              </a:rPr>
              <a:t> 2</a:t>
            </a:r>
            <a:r>
              <a:rPr kumimoji="0" lang="en-US" sz="2000" b="1" i="0" u="none" strike="noStrike" kern="0" cap="none" spc="45" normalizeH="0" baseline="0" noProof="0" dirty="0">
                <a:ln>
                  <a:noFill/>
                </a:ln>
                <a:solidFill>
                  <a:sysClr val="windowText" lastClr="000000"/>
                </a:solidFill>
                <a:effectLst/>
                <a:uLnTx/>
                <a:uFillTx/>
                <a:latin typeface="Raleway" pitchFamily="2" charset="0"/>
                <a:cs typeface="Gill Sans MT"/>
              </a:rPr>
              <a:t> </a:t>
            </a:r>
            <a:r>
              <a:rPr kumimoji="0" lang="en-US" sz="2000" b="1" i="0" u="none" strike="noStrike" kern="0" cap="none" spc="0" normalizeH="0" baseline="0" noProof="0" dirty="0">
                <a:ln>
                  <a:noFill/>
                </a:ln>
                <a:solidFill>
                  <a:sysClr val="windowText" lastClr="000000"/>
                </a:solidFill>
                <a:effectLst/>
                <a:uLnTx/>
                <a:uFillTx/>
                <a:latin typeface="Raleway" pitchFamily="2" charset="0"/>
                <a:cs typeface="Gill Sans MT"/>
              </a:rPr>
              <a:t>years:</a:t>
            </a:r>
            <a:r>
              <a:rPr kumimoji="0" lang="en-US" sz="2000" b="1" i="0" u="none" strike="noStrike" kern="0" cap="none" spc="50" normalizeH="0" baseline="0" noProof="0" dirty="0">
                <a:ln>
                  <a:noFill/>
                </a:ln>
                <a:solidFill>
                  <a:sysClr val="windowText" lastClr="000000"/>
                </a:solidFill>
                <a:effectLst/>
                <a:uLnTx/>
                <a:uFillTx/>
                <a:latin typeface="Raleway" pitchFamily="2" charset="0"/>
                <a:cs typeface="Gill Sans MT"/>
              </a:rPr>
              <a:t> </a:t>
            </a:r>
            <a:r>
              <a:rPr kumimoji="0" lang="en-US" sz="2000" b="1" i="0" u="none" strike="noStrike" kern="0" cap="none" spc="0" normalizeH="0" baseline="0" noProof="0" dirty="0">
                <a:ln>
                  <a:noFill/>
                </a:ln>
                <a:solidFill>
                  <a:sysClr val="windowText" lastClr="000000"/>
                </a:solidFill>
                <a:effectLst/>
                <a:uLnTx/>
                <a:uFillTx/>
                <a:latin typeface="Raleway" pitchFamily="2" charset="0"/>
                <a:cs typeface="Gill Sans MT"/>
              </a:rPr>
              <a:t>Obligations</a:t>
            </a:r>
            <a:r>
              <a:rPr kumimoji="0" lang="en-US" sz="2000" b="1" i="0" u="none" strike="noStrike" kern="0" cap="none" spc="90" normalizeH="0" baseline="0" noProof="0" dirty="0">
                <a:ln>
                  <a:noFill/>
                </a:ln>
                <a:solidFill>
                  <a:sysClr val="windowText" lastClr="000000"/>
                </a:solidFill>
                <a:effectLst/>
                <a:uLnTx/>
                <a:uFillTx/>
                <a:latin typeface="Raleway" pitchFamily="2" charset="0"/>
                <a:cs typeface="Gill Sans MT"/>
              </a:rPr>
              <a:t> </a:t>
            </a:r>
            <a:r>
              <a:rPr kumimoji="0" lang="en-US" sz="2000" b="1" i="0" u="none" strike="noStrike" kern="0" cap="none" spc="55" normalizeH="0" baseline="0" noProof="0" dirty="0">
                <a:ln>
                  <a:noFill/>
                </a:ln>
                <a:solidFill>
                  <a:sysClr val="windowText" lastClr="000000"/>
                </a:solidFill>
                <a:effectLst/>
                <a:uLnTx/>
                <a:uFillTx/>
                <a:latin typeface="Raleway" pitchFamily="2" charset="0"/>
                <a:cs typeface="Gill Sans MT"/>
              </a:rPr>
              <a:t>applicable</a:t>
            </a:r>
            <a:r>
              <a:rPr kumimoji="0" lang="en-US" sz="2000" b="1" i="0" u="none" strike="noStrike" kern="0" cap="none" spc="150" normalizeH="0" baseline="0" noProof="0" dirty="0">
                <a:ln>
                  <a:noFill/>
                </a:ln>
                <a:solidFill>
                  <a:sysClr val="windowText" lastClr="000000"/>
                </a:solidFill>
                <a:effectLst/>
                <a:uLnTx/>
                <a:uFillTx/>
                <a:latin typeface="Raleway" pitchFamily="2" charset="0"/>
                <a:cs typeface="Gill Sans MT"/>
              </a:rPr>
              <a:t> </a:t>
            </a:r>
            <a:r>
              <a:rPr kumimoji="0" lang="en-US" sz="2000" b="1" i="0" u="none" strike="noStrike" kern="0" cap="none" spc="0" normalizeH="0" baseline="0" noProof="0" dirty="0">
                <a:ln>
                  <a:noFill/>
                </a:ln>
                <a:solidFill>
                  <a:sysClr val="windowText" lastClr="000000"/>
                </a:solidFill>
                <a:effectLst/>
                <a:uLnTx/>
                <a:uFillTx/>
                <a:latin typeface="Raleway" pitchFamily="2" charset="0"/>
                <a:cs typeface="Gill Sans MT"/>
              </a:rPr>
              <a:t>for</a:t>
            </a:r>
            <a:r>
              <a:rPr kumimoji="0" lang="en-US" sz="2000" b="1" i="0" u="none" strike="noStrike" kern="0" cap="none" spc="45" normalizeH="0" baseline="0" noProof="0" dirty="0">
                <a:ln>
                  <a:noFill/>
                </a:ln>
                <a:solidFill>
                  <a:sysClr val="windowText" lastClr="000000"/>
                </a:solidFill>
                <a:effectLst/>
                <a:uLnTx/>
                <a:uFillTx/>
                <a:latin typeface="Raleway" pitchFamily="2" charset="0"/>
                <a:cs typeface="Gill Sans MT"/>
              </a:rPr>
              <a:t> </a:t>
            </a:r>
            <a:r>
              <a:rPr kumimoji="0" lang="en-US" sz="2000" b="1" i="0" u="none" strike="noStrike" kern="0" cap="none" spc="70" normalizeH="0" baseline="0" noProof="0" dirty="0">
                <a:ln>
                  <a:noFill/>
                </a:ln>
                <a:solidFill>
                  <a:sysClr val="windowText" lastClr="000000"/>
                </a:solidFill>
                <a:effectLst/>
                <a:uLnTx/>
                <a:uFillTx/>
                <a:latin typeface="Raleway" pitchFamily="2" charset="0"/>
                <a:cs typeface="Gill Sans MT"/>
              </a:rPr>
              <a:t>non-</a:t>
            </a:r>
            <a:r>
              <a:rPr kumimoji="0" lang="en-US" sz="2000" b="1" i="0" u="none" strike="noStrike" kern="0" cap="none" spc="-25" normalizeH="0" baseline="0" noProof="0" dirty="0">
                <a:ln>
                  <a:noFill/>
                </a:ln>
                <a:solidFill>
                  <a:sysClr val="windowText" lastClr="000000"/>
                </a:solidFill>
                <a:effectLst/>
                <a:uLnTx/>
                <a:uFillTx/>
                <a:latin typeface="Raleway" pitchFamily="2" charset="0"/>
                <a:cs typeface="Gill Sans MT"/>
              </a:rPr>
              <a:t>EU </a:t>
            </a:r>
            <a:r>
              <a:rPr kumimoji="0" lang="en-US" sz="2000" b="1" i="0" u="none" strike="noStrike" kern="0" cap="none" spc="0" normalizeH="0" baseline="0" noProof="0" dirty="0">
                <a:ln>
                  <a:noFill/>
                </a:ln>
                <a:solidFill>
                  <a:sysClr val="windowText" lastClr="000000"/>
                </a:solidFill>
                <a:effectLst/>
                <a:uLnTx/>
                <a:uFillTx/>
                <a:latin typeface="Raleway" pitchFamily="2" charset="0"/>
                <a:cs typeface="Gill Sans MT"/>
              </a:rPr>
              <a:t>companies</a:t>
            </a:r>
            <a:endParaRPr kumimoji="0" sz="2000" b="0" i="0" u="none" strike="noStrike" kern="0" cap="none" spc="0" normalizeH="0" baseline="0" noProof="0" dirty="0">
              <a:ln>
                <a:noFill/>
              </a:ln>
              <a:solidFill>
                <a:sysClr val="windowText" lastClr="000000"/>
              </a:solidFill>
              <a:effectLst/>
              <a:uLnTx/>
              <a:uFillTx/>
              <a:latin typeface="Raleway" pitchFamily="2" charset="0"/>
              <a:cs typeface="Trebuchet MS"/>
            </a:endParaRPr>
          </a:p>
        </p:txBody>
      </p:sp>
      <p:sp>
        <p:nvSpPr>
          <p:cNvPr id="12" name="object 12"/>
          <p:cNvSpPr txBox="1"/>
          <p:nvPr/>
        </p:nvSpPr>
        <p:spPr>
          <a:xfrm>
            <a:off x="1304925" y="2324101"/>
            <a:ext cx="7153273" cy="656590"/>
          </a:xfrm>
          <a:prstGeom prst="rect">
            <a:avLst/>
          </a:prstGeom>
          <a:solidFill>
            <a:srgbClr val="F4F6F9"/>
          </a:solidFill>
        </p:spPr>
        <p:txBody>
          <a:bodyPr vert="horz" wrap="square" lIns="0" tIns="40640" rIns="0" bIns="0" rtlCol="0">
            <a:spAutoFit/>
          </a:bodyPr>
          <a:lstStyle/>
          <a:p>
            <a:pPr marL="90805" marR="0" lvl="0" indent="0" defTabSz="914400" eaLnBrk="1" fontAlgn="auto" latinLnBrk="0" hangingPunct="1">
              <a:lnSpc>
                <a:spcPct val="100000"/>
              </a:lnSpc>
              <a:spcBef>
                <a:spcPts val="32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Raleway" pitchFamily="2" charset="0"/>
                <a:cs typeface="Gill Sans MT"/>
              </a:rPr>
              <a:t>July 2024:</a:t>
            </a:r>
            <a:r>
              <a:rPr kumimoji="0" lang="en-US" sz="2000" b="1" i="0" u="none" strike="noStrike" kern="0" cap="none" spc="165" normalizeH="0" baseline="0" noProof="0" dirty="0">
                <a:ln>
                  <a:noFill/>
                </a:ln>
                <a:solidFill>
                  <a:sysClr val="windowText" lastClr="000000"/>
                </a:solidFill>
                <a:effectLst/>
                <a:uLnTx/>
                <a:uFillTx/>
                <a:latin typeface="Raleway" pitchFamily="2" charset="0"/>
                <a:cs typeface="Gill Sans MT"/>
              </a:rPr>
              <a:t> </a:t>
            </a:r>
            <a:r>
              <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rPr>
              <a:t>Directive</a:t>
            </a:r>
            <a:r>
              <a:rPr kumimoji="0" lang="en-US" sz="2000" b="0" i="0" u="none" strike="noStrike" kern="0" cap="none" spc="90"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50" normalizeH="0" baseline="0" noProof="0" dirty="0">
                <a:ln>
                  <a:noFill/>
                </a:ln>
                <a:solidFill>
                  <a:sysClr val="windowText" lastClr="000000"/>
                </a:solidFill>
                <a:effectLst/>
                <a:uLnTx/>
                <a:uFillTx/>
                <a:latin typeface="Raleway" pitchFamily="2" charset="0"/>
                <a:cs typeface="Trebuchet MS"/>
              </a:rPr>
              <a:t>published</a:t>
            </a:r>
            <a:r>
              <a:rPr kumimoji="0" lang="en-US" sz="2000" b="0" i="0" u="none" strike="noStrike" kern="0" cap="none" spc="114"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rPr>
              <a:t>in</a:t>
            </a:r>
            <a:r>
              <a:rPr kumimoji="0" lang="en-US" sz="2000" b="0" i="0" u="none" strike="noStrike" kern="0" cap="none" spc="15"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25" normalizeH="0" baseline="0" noProof="0" dirty="0">
                <a:ln>
                  <a:noFill/>
                </a:ln>
                <a:solidFill>
                  <a:sysClr val="windowText" lastClr="000000"/>
                </a:solidFill>
                <a:effectLst/>
                <a:uLnTx/>
                <a:uFillTx/>
                <a:latin typeface="Raleway" pitchFamily="2" charset="0"/>
                <a:cs typeface="Trebuchet MS"/>
              </a:rPr>
              <a:t>the </a:t>
            </a:r>
            <a:r>
              <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rPr>
              <a:t>Official</a:t>
            </a:r>
            <a:r>
              <a:rPr kumimoji="0" lang="en-US" sz="2000" b="0" i="0" u="none" strike="noStrike" kern="0" cap="none" spc="-60"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rPr>
              <a:t>Journal</a:t>
            </a:r>
            <a:r>
              <a:rPr kumimoji="0" lang="en-US" sz="2000" b="0" i="0" u="none" strike="noStrike" kern="0" cap="none" spc="250"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rPr>
              <a:t>of the</a:t>
            </a:r>
            <a:r>
              <a:rPr kumimoji="0" lang="en-US" sz="2000" b="0" i="0" u="none" strike="noStrike" kern="0" cap="none" spc="-25"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50" normalizeH="0" baseline="0" noProof="0" dirty="0">
                <a:ln>
                  <a:noFill/>
                </a:ln>
                <a:solidFill>
                  <a:sysClr val="windowText" lastClr="000000"/>
                </a:solidFill>
                <a:effectLst/>
                <a:uLnTx/>
                <a:uFillTx/>
                <a:latin typeface="Raleway" pitchFamily="2" charset="0"/>
                <a:cs typeface="Trebuchet MS"/>
              </a:rPr>
              <a:t>European</a:t>
            </a:r>
            <a:r>
              <a:rPr kumimoji="0" lang="en-US" sz="2000" b="0" i="0" u="none" strike="noStrike" kern="0" cap="none" spc="280"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10" normalizeH="0" baseline="0" noProof="0" dirty="0">
                <a:ln>
                  <a:noFill/>
                </a:ln>
                <a:solidFill>
                  <a:sysClr val="windowText" lastClr="000000"/>
                </a:solidFill>
                <a:effectLst/>
                <a:uLnTx/>
                <a:uFillTx/>
                <a:latin typeface="Raleway" pitchFamily="2" charset="0"/>
                <a:cs typeface="Trebuchet MS"/>
              </a:rPr>
              <a:t>Union</a:t>
            </a:r>
            <a:endParaRPr kumimoji="0" sz="2000" b="0" i="0" u="none" strike="noStrike" kern="0" cap="none" spc="0" normalizeH="0" baseline="0" noProof="0" dirty="0">
              <a:ln>
                <a:noFill/>
              </a:ln>
              <a:solidFill>
                <a:sysClr val="windowText" lastClr="000000"/>
              </a:solidFill>
              <a:effectLst/>
              <a:uLnTx/>
              <a:uFillTx/>
              <a:latin typeface="Raleway" pitchFamily="2" charset="0"/>
              <a:cs typeface="Trebuchet MS"/>
            </a:endParaRPr>
          </a:p>
        </p:txBody>
      </p:sp>
      <p:sp>
        <p:nvSpPr>
          <p:cNvPr id="13" name="object 13"/>
          <p:cNvSpPr txBox="1"/>
          <p:nvPr/>
        </p:nvSpPr>
        <p:spPr>
          <a:xfrm>
            <a:off x="1326591" y="3316274"/>
            <a:ext cx="7153270" cy="1264320"/>
          </a:xfrm>
          <a:prstGeom prst="rect">
            <a:avLst/>
          </a:prstGeom>
          <a:solidFill>
            <a:srgbClr val="EDF5F4"/>
          </a:solidFill>
        </p:spPr>
        <p:txBody>
          <a:bodyPr vert="horz" wrap="square" lIns="0" tIns="31750" rIns="0" bIns="0" rtlCol="0">
            <a:spAutoFit/>
          </a:bodyPr>
          <a:lstStyle/>
          <a:p>
            <a:pPr marL="92075" marR="141605" lvl="0" indent="0" defTabSz="914400" eaLnBrk="1" fontAlgn="auto" latinLnBrk="0" hangingPunct="1">
              <a:lnSpc>
                <a:spcPct val="103699"/>
              </a:lnSpc>
              <a:spcBef>
                <a:spcPts val="240"/>
              </a:spcBef>
              <a:spcAft>
                <a:spcPts val="0"/>
              </a:spcAft>
              <a:buClrTx/>
              <a:buSzTx/>
              <a:buFontTx/>
              <a:buNone/>
              <a:tabLst/>
              <a:defRPr/>
            </a:pPr>
            <a:r>
              <a:rPr kumimoji="0" lang="en-US" sz="2000" b="1" i="0" u="none" strike="noStrike" kern="0" cap="none" spc="-250" normalizeH="0" baseline="0" noProof="0" dirty="0">
                <a:ln>
                  <a:noFill/>
                </a:ln>
                <a:solidFill>
                  <a:sysClr val="windowText" lastClr="000000"/>
                </a:solidFill>
                <a:effectLst/>
                <a:uLnTx/>
                <a:uFillTx/>
                <a:latin typeface="Raleway" pitchFamily="2" charset="0"/>
                <a:cs typeface="Gill Sans MT"/>
              </a:rPr>
              <a:t>+</a:t>
            </a:r>
            <a:r>
              <a:rPr kumimoji="0" lang="en-US" sz="2000" b="1" i="0" u="none" strike="noStrike" kern="0" cap="none" spc="60" normalizeH="0" baseline="0" noProof="0" dirty="0">
                <a:ln>
                  <a:noFill/>
                </a:ln>
                <a:solidFill>
                  <a:sysClr val="windowText" lastClr="000000"/>
                </a:solidFill>
                <a:effectLst/>
                <a:uLnTx/>
                <a:uFillTx/>
                <a:latin typeface="Raleway" pitchFamily="2" charset="0"/>
                <a:cs typeface="Gill Sans MT"/>
              </a:rPr>
              <a:t> </a:t>
            </a:r>
            <a:r>
              <a:rPr kumimoji="0" lang="en-US" sz="2000" b="1" i="0" u="none" strike="noStrike" kern="0" cap="none" spc="0" normalizeH="0" baseline="0" noProof="0" dirty="0">
                <a:ln>
                  <a:noFill/>
                </a:ln>
                <a:solidFill>
                  <a:sysClr val="windowText" lastClr="000000"/>
                </a:solidFill>
                <a:effectLst/>
                <a:uLnTx/>
                <a:uFillTx/>
                <a:latin typeface="Raleway" pitchFamily="2" charset="0"/>
                <a:cs typeface="Gill Sans MT"/>
              </a:rPr>
              <a:t>2</a:t>
            </a:r>
            <a:r>
              <a:rPr kumimoji="0" lang="en-US" sz="2000" b="1" i="0" u="none" strike="noStrike" kern="0" cap="none" spc="85" normalizeH="0" baseline="0" noProof="0" dirty="0">
                <a:ln>
                  <a:noFill/>
                </a:ln>
                <a:solidFill>
                  <a:sysClr val="windowText" lastClr="000000"/>
                </a:solidFill>
                <a:effectLst/>
                <a:uLnTx/>
                <a:uFillTx/>
                <a:latin typeface="Raleway" pitchFamily="2" charset="0"/>
                <a:cs typeface="Gill Sans MT"/>
              </a:rPr>
              <a:t> </a:t>
            </a:r>
            <a:r>
              <a:rPr kumimoji="0" lang="en-US" sz="2000" b="1" i="0" u="none" strike="noStrike" kern="0" cap="none" spc="0" normalizeH="0" baseline="0" noProof="0" dirty="0">
                <a:ln>
                  <a:noFill/>
                </a:ln>
                <a:solidFill>
                  <a:sysClr val="windowText" lastClr="000000"/>
                </a:solidFill>
                <a:effectLst/>
                <a:uLnTx/>
                <a:uFillTx/>
                <a:latin typeface="Raleway" pitchFamily="2" charset="0"/>
                <a:cs typeface="Gill Sans MT"/>
              </a:rPr>
              <a:t>years:</a:t>
            </a:r>
            <a:r>
              <a:rPr kumimoji="0" lang="en-US" sz="2000" b="1" i="0" u="none" strike="noStrike" kern="0" cap="none" spc="245" normalizeH="0" baseline="0" noProof="0" dirty="0">
                <a:ln>
                  <a:noFill/>
                </a:ln>
                <a:solidFill>
                  <a:sysClr val="windowText" lastClr="000000"/>
                </a:solidFill>
                <a:effectLst/>
                <a:uLnTx/>
                <a:uFillTx/>
                <a:latin typeface="Raleway" pitchFamily="2" charset="0"/>
                <a:cs typeface="Gill Sans MT"/>
              </a:rPr>
              <a:t> </a:t>
            </a:r>
            <a:r>
              <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rPr>
              <a:t>National</a:t>
            </a:r>
            <a:r>
              <a:rPr kumimoji="0" lang="en-US" sz="2000" b="0" i="0" u="none" strike="noStrike" kern="0" cap="none" spc="305"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rPr>
              <a:t>implementing</a:t>
            </a:r>
            <a:r>
              <a:rPr kumimoji="0" lang="en-US" sz="2000" b="0" i="0" u="none" strike="noStrike" kern="0" cap="none" spc="380"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10" normalizeH="0" baseline="0" noProof="0" dirty="0">
                <a:ln>
                  <a:noFill/>
                </a:ln>
                <a:solidFill>
                  <a:sysClr val="windowText" lastClr="000000"/>
                </a:solidFill>
                <a:effectLst/>
                <a:uLnTx/>
                <a:uFillTx/>
                <a:latin typeface="Raleway" pitchFamily="2" charset="0"/>
                <a:cs typeface="Trebuchet MS"/>
              </a:rPr>
              <a:t>legislation </a:t>
            </a:r>
            <a:r>
              <a:rPr kumimoji="0" lang="en-US" sz="2000" b="0" i="0" u="none" strike="noStrike" kern="0" cap="none" spc="50" normalizeH="0" baseline="0" noProof="0" dirty="0">
                <a:ln>
                  <a:noFill/>
                </a:ln>
                <a:solidFill>
                  <a:sysClr val="windowText" lastClr="000000"/>
                </a:solidFill>
                <a:effectLst/>
                <a:uLnTx/>
                <a:uFillTx/>
                <a:latin typeface="Raleway" pitchFamily="2" charset="0"/>
                <a:cs typeface="Trebuchet MS"/>
              </a:rPr>
              <a:t>must</a:t>
            </a:r>
            <a:r>
              <a:rPr kumimoji="0" lang="en-US" sz="2000" b="0" i="0" u="none" strike="noStrike" kern="0" cap="none" spc="65"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85" normalizeH="0" baseline="0" noProof="0" dirty="0">
                <a:ln>
                  <a:noFill/>
                </a:ln>
                <a:solidFill>
                  <a:sysClr val="windowText" lastClr="000000"/>
                </a:solidFill>
                <a:effectLst/>
                <a:uLnTx/>
                <a:uFillTx/>
                <a:latin typeface="Raleway" pitchFamily="2" charset="0"/>
                <a:cs typeface="Trebuchet MS"/>
              </a:rPr>
              <a:t>be</a:t>
            </a:r>
            <a:r>
              <a:rPr kumimoji="0" lang="en-US" sz="2000" b="0" i="0" u="none" strike="noStrike" kern="0" cap="none" spc="-25"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50" normalizeH="0" baseline="0" noProof="0" dirty="0">
                <a:ln>
                  <a:noFill/>
                </a:ln>
                <a:solidFill>
                  <a:sysClr val="windowText" lastClr="000000"/>
                </a:solidFill>
                <a:effectLst/>
                <a:uLnTx/>
                <a:uFillTx/>
                <a:latin typeface="Raleway" pitchFamily="2" charset="0"/>
                <a:cs typeface="Trebuchet MS"/>
              </a:rPr>
              <a:t>adopted</a:t>
            </a:r>
            <a:r>
              <a:rPr kumimoji="0" lang="en-US" sz="2000" b="0" i="0" u="none" strike="noStrike" kern="0" cap="none" spc="220"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95" normalizeH="0" baseline="0" noProof="0" dirty="0">
                <a:ln>
                  <a:noFill/>
                </a:ln>
                <a:solidFill>
                  <a:sysClr val="windowText" lastClr="000000"/>
                </a:solidFill>
                <a:effectLst/>
                <a:uLnTx/>
                <a:uFillTx/>
                <a:latin typeface="Raleway" pitchFamily="2" charset="0"/>
                <a:cs typeface="Trebuchet MS"/>
              </a:rPr>
              <a:t>by</a:t>
            </a:r>
            <a:r>
              <a:rPr kumimoji="0" lang="en-US" sz="2000" b="0" i="0" u="none" strike="noStrike" kern="0" cap="none" spc="-30"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60" normalizeH="0" baseline="0" noProof="0" dirty="0">
                <a:ln>
                  <a:noFill/>
                </a:ln>
                <a:solidFill>
                  <a:sysClr val="windowText" lastClr="000000"/>
                </a:solidFill>
                <a:effectLst/>
                <a:uLnTx/>
                <a:uFillTx/>
                <a:latin typeface="Raleway" pitchFamily="2" charset="0"/>
                <a:cs typeface="Trebuchet MS"/>
              </a:rPr>
              <a:t>each</a:t>
            </a:r>
            <a:r>
              <a:rPr kumimoji="0" lang="en-US" sz="2000" b="0" i="0" u="none" strike="noStrike" kern="0" cap="none" spc="55"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rPr>
              <a:t>of</a:t>
            </a:r>
            <a:r>
              <a:rPr kumimoji="0" lang="en-US" sz="2000" b="0" i="0" u="none" strike="noStrike" kern="0" cap="none" spc="-5"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rPr>
              <a:t>the</a:t>
            </a:r>
            <a:r>
              <a:rPr kumimoji="0" lang="en-US" sz="2000" b="0" i="0" u="none" strike="noStrike" kern="0" cap="none" spc="45"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rPr>
              <a:t>27</a:t>
            </a:r>
            <a:r>
              <a:rPr kumimoji="0" lang="en-US" sz="2000" b="0" i="0" u="none" strike="noStrike" kern="0" cap="none" spc="-25"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140" normalizeH="0" baseline="0" noProof="0" dirty="0">
                <a:ln>
                  <a:noFill/>
                </a:ln>
                <a:solidFill>
                  <a:sysClr val="windowText" lastClr="000000"/>
                </a:solidFill>
                <a:effectLst/>
                <a:uLnTx/>
                <a:uFillTx/>
                <a:latin typeface="Raleway" pitchFamily="2" charset="0"/>
                <a:cs typeface="Trebuchet MS"/>
              </a:rPr>
              <a:t>EU </a:t>
            </a:r>
            <a:r>
              <a:rPr kumimoji="0" lang="en-US" sz="2000" b="0" i="0" u="none" strike="noStrike" kern="0" cap="none" spc="65" normalizeH="0" baseline="0" noProof="0" dirty="0">
                <a:ln>
                  <a:noFill/>
                </a:ln>
                <a:solidFill>
                  <a:sysClr val="windowText" lastClr="000000"/>
                </a:solidFill>
                <a:effectLst/>
                <a:uLnTx/>
                <a:uFillTx/>
                <a:latin typeface="Raleway" pitchFamily="2" charset="0"/>
                <a:cs typeface="Trebuchet MS"/>
              </a:rPr>
              <a:t>member</a:t>
            </a:r>
            <a:r>
              <a:rPr kumimoji="0" lang="en-US" sz="2000" b="0" i="0" u="none" strike="noStrike" kern="0" cap="none" spc="110" normalizeH="0" baseline="0" noProof="0" dirty="0">
                <a:ln>
                  <a:noFill/>
                </a:ln>
                <a:solidFill>
                  <a:sysClr val="windowText" lastClr="000000"/>
                </a:solidFill>
                <a:effectLst/>
                <a:uLnTx/>
                <a:uFillTx/>
                <a:latin typeface="Raleway" pitchFamily="2" charset="0"/>
                <a:cs typeface="Trebuchet MS"/>
              </a:rPr>
              <a:t> </a:t>
            </a:r>
            <a:r>
              <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rPr>
              <a:t>states.</a:t>
            </a:r>
            <a:r>
              <a:rPr kumimoji="0" lang="en-US" sz="2000" b="0" i="0" u="none" strike="noStrike" kern="0" cap="none" spc="120" normalizeH="0" baseline="0" noProof="0" dirty="0">
                <a:ln>
                  <a:noFill/>
                </a:ln>
                <a:solidFill>
                  <a:sysClr val="windowText" lastClr="000000"/>
                </a:solidFill>
                <a:effectLst/>
                <a:uLnTx/>
                <a:uFillTx/>
                <a:latin typeface="Raleway" pitchFamily="2" charset="0"/>
                <a:cs typeface="Trebuchet MS"/>
              </a:rPr>
              <a:t> </a:t>
            </a:r>
            <a:r>
              <a:rPr kumimoji="0" lang="en-US" sz="2000" b="1" i="0" u="none" strike="noStrike" kern="0" cap="none" spc="0" normalizeH="0" baseline="0" noProof="0" dirty="0">
                <a:ln>
                  <a:noFill/>
                </a:ln>
                <a:solidFill>
                  <a:sysClr val="windowText" lastClr="000000"/>
                </a:solidFill>
                <a:effectLst/>
                <a:uLnTx/>
                <a:uFillTx/>
                <a:latin typeface="Raleway" pitchFamily="2" charset="0"/>
                <a:cs typeface="Gill Sans MT"/>
              </a:rPr>
              <a:t>Obligations</a:t>
            </a:r>
            <a:r>
              <a:rPr kumimoji="0" lang="en-US" sz="2000" b="1" i="0" u="none" strike="noStrike" kern="0" cap="none" spc="70" normalizeH="0" baseline="0" noProof="0" dirty="0">
                <a:ln>
                  <a:noFill/>
                </a:ln>
                <a:solidFill>
                  <a:sysClr val="windowText" lastClr="000000"/>
                </a:solidFill>
                <a:effectLst/>
                <a:uLnTx/>
                <a:uFillTx/>
                <a:latin typeface="Raleway" pitchFamily="2" charset="0"/>
                <a:cs typeface="Gill Sans MT"/>
              </a:rPr>
              <a:t> </a:t>
            </a:r>
            <a:r>
              <a:rPr kumimoji="0" lang="en-US" sz="2000" b="1" i="0" u="none" strike="noStrike" kern="0" cap="none" spc="50" normalizeH="0" baseline="0" noProof="0" dirty="0">
                <a:ln>
                  <a:noFill/>
                </a:ln>
                <a:solidFill>
                  <a:sysClr val="windowText" lastClr="000000"/>
                </a:solidFill>
                <a:effectLst/>
                <a:uLnTx/>
                <a:uFillTx/>
                <a:latin typeface="Raleway" pitchFamily="2" charset="0"/>
                <a:cs typeface="Gill Sans MT"/>
              </a:rPr>
              <a:t>applicable</a:t>
            </a:r>
            <a:r>
              <a:rPr kumimoji="0" lang="en-US" sz="2000" b="1" i="0" u="none" strike="noStrike" kern="0" cap="none" spc="140" normalizeH="0" baseline="0" noProof="0" dirty="0">
                <a:ln>
                  <a:noFill/>
                </a:ln>
                <a:solidFill>
                  <a:sysClr val="windowText" lastClr="000000"/>
                </a:solidFill>
                <a:effectLst/>
                <a:uLnTx/>
                <a:uFillTx/>
                <a:latin typeface="Raleway" pitchFamily="2" charset="0"/>
                <a:cs typeface="Gill Sans MT"/>
              </a:rPr>
              <a:t> </a:t>
            </a:r>
            <a:r>
              <a:rPr kumimoji="0" lang="en-US" sz="2000" b="1" i="0" u="none" strike="noStrike" kern="0" cap="none" spc="0" normalizeH="0" baseline="0" noProof="0" dirty="0">
                <a:ln>
                  <a:noFill/>
                </a:ln>
                <a:solidFill>
                  <a:sysClr val="windowText" lastClr="000000"/>
                </a:solidFill>
                <a:effectLst/>
                <a:uLnTx/>
                <a:uFillTx/>
                <a:latin typeface="Raleway" pitchFamily="2" charset="0"/>
                <a:cs typeface="Gill Sans MT"/>
              </a:rPr>
              <a:t>for</a:t>
            </a:r>
            <a:r>
              <a:rPr kumimoji="0" lang="en-US" sz="2000" b="1" i="0" u="none" strike="noStrike" kern="0" cap="none" spc="30" normalizeH="0" baseline="0" noProof="0" dirty="0">
                <a:ln>
                  <a:noFill/>
                </a:ln>
                <a:solidFill>
                  <a:sysClr val="windowText" lastClr="000000"/>
                </a:solidFill>
                <a:effectLst/>
                <a:uLnTx/>
                <a:uFillTx/>
                <a:latin typeface="Raleway" pitchFamily="2" charset="0"/>
                <a:cs typeface="Gill Sans MT"/>
              </a:rPr>
              <a:t> </a:t>
            </a:r>
            <a:r>
              <a:rPr kumimoji="0" lang="en-US" sz="2000" b="1" i="0" u="none" strike="noStrike" kern="0" cap="none" spc="-25" normalizeH="0" baseline="0" noProof="0" dirty="0">
                <a:ln>
                  <a:noFill/>
                </a:ln>
                <a:solidFill>
                  <a:sysClr val="windowText" lastClr="000000"/>
                </a:solidFill>
                <a:effectLst/>
                <a:uLnTx/>
                <a:uFillTx/>
                <a:latin typeface="Raleway" pitchFamily="2" charset="0"/>
                <a:cs typeface="Gill Sans MT"/>
              </a:rPr>
              <a:t>EU </a:t>
            </a:r>
            <a:r>
              <a:rPr kumimoji="0" lang="en-US" sz="2000" b="1" i="0" u="none" strike="noStrike" kern="0" cap="none" spc="45" normalizeH="0" baseline="0" noProof="0" dirty="0">
                <a:ln>
                  <a:noFill/>
                </a:ln>
                <a:solidFill>
                  <a:sysClr val="windowText" lastClr="000000"/>
                </a:solidFill>
                <a:effectLst/>
                <a:uLnTx/>
                <a:uFillTx/>
                <a:latin typeface="Raleway" pitchFamily="2" charset="0"/>
                <a:cs typeface="Gill Sans MT"/>
              </a:rPr>
              <a:t>companies</a:t>
            </a:r>
            <a:r>
              <a:rPr kumimoji="0" lang="en-US" sz="2000" b="1" i="0" u="none" strike="noStrike" kern="0" cap="none" spc="0" normalizeH="0" baseline="0" noProof="0" dirty="0">
                <a:ln>
                  <a:noFill/>
                </a:ln>
                <a:solidFill>
                  <a:sysClr val="windowText" lastClr="000000"/>
                </a:solidFill>
                <a:effectLst/>
                <a:uLnTx/>
                <a:uFillTx/>
                <a:latin typeface="Raleway" pitchFamily="2" charset="0"/>
                <a:cs typeface="Gill Sans MT"/>
              </a:rPr>
              <a:t> </a:t>
            </a:r>
            <a:r>
              <a:rPr kumimoji="0" lang="en-US" sz="2000" b="1" i="0" u="none" strike="noStrike" kern="0" cap="none" spc="-45" normalizeH="0" baseline="0" noProof="0" dirty="0">
                <a:ln>
                  <a:noFill/>
                </a:ln>
                <a:solidFill>
                  <a:sysClr val="windowText" lastClr="000000"/>
                </a:solidFill>
                <a:effectLst/>
                <a:uLnTx/>
                <a:uFillTx/>
                <a:latin typeface="Raleway" pitchFamily="2" charset="0"/>
                <a:cs typeface="Gill Sans MT"/>
              </a:rPr>
              <a:t>(i.e.</a:t>
            </a:r>
            <a:r>
              <a:rPr kumimoji="0" lang="en-US" sz="2000" b="1" i="0" u="none" strike="noStrike" kern="0" cap="none" spc="60" normalizeH="0" baseline="0" noProof="0" dirty="0">
                <a:ln>
                  <a:noFill/>
                </a:ln>
                <a:solidFill>
                  <a:sysClr val="windowText" lastClr="000000"/>
                </a:solidFill>
                <a:effectLst/>
                <a:uLnTx/>
                <a:uFillTx/>
                <a:latin typeface="Raleway" pitchFamily="2" charset="0"/>
                <a:cs typeface="Gill Sans MT"/>
              </a:rPr>
              <a:t> </a:t>
            </a:r>
            <a:r>
              <a:rPr kumimoji="0" lang="en-US" sz="2000" b="1" i="0" u="none" strike="noStrike" kern="0" cap="none" spc="-10" normalizeH="0" baseline="0" noProof="0" dirty="0">
                <a:ln>
                  <a:noFill/>
                </a:ln>
                <a:solidFill>
                  <a:sysClr val="windowText" lastClr="000000"/>
                </a:solidFill>
                <a:effectLst/>
                <a:uLnTx/>
                <a:uFillTx/>
                <a:latin typeface="Raleway" pitchFamily="2" charset="0"/>
                <a:cs typeface="Gill Sans MT"/>
              </a:rPr>
              <a:t>2027)</a:t>
            </a:r>
            <a:r>
              <a:rPr kumimoji="0" lang="en-US" sz="2000" b="0" i="0" u="none" strike="noStrike" kern="0" cap="none" spc="-10" normalizeH="0" baseline="0" noProof="0" dirty="0">
                <a:ln>
                  <a:noFill/>
                </a:ln>
                <a:solidFill>
                  <a:sysClr val="windowText" lastClr="000000"/>
                </a:solidFill>
                <a:effectLst/>
                <a:uLnTx/>
                <a:uFillTx/>
                <a:latin typeface="Raleway" pitchFamily="2" charset="0"/>
                <a:cs typeface="Trebuchet MS"/>
              </a:rPr>
              <a:t>.</a:t>
            </a:r>
            <a:endParaRPr kumimoji="0" lang="en-US" sz="2000" b="0" i="0" u="none" strike="noStrike" kern="0" cap="none" spc="0" normalizeH="0" baseline="0" noProof="0" dirty="0">
              <a:ln>
                <a:noFill/>
              </a:ln>
              <a:solidFill>
                <a:sysClr val="windowText" lastClr="000000"/>
              </a:solidFill>
              <a:effectLst/>
              <a:uLnTx/>
              <a:uFillTx/>
              <a:latin typeface="Raleway" pitchFamily="2" charset="0"/>
              <a:cs typeface="Trebuchet MS"/>
            </a:endParaRPr>
          </a:p>
          <a:p>
            <a:pPr marL="95250" marR="199390" lvl="0" indent="0" defTabSz="914400" eaLnBrk="1" fontAlgn="auto" latinLnBrk="0" hangingPunct="1">
              <a:lnSpc>
                <a:spcPct val="105000"/>
              </a:lnSpc>
              <a:spcBef>
                <a:spcPts val="250"/>
              </a:spcBef>
              <a:spcAft>
                <a:spcPts val="0"/>
              </a:spcAft>
              <a:buClrTx/>
              <a:buSzTx/>
              <a:buFontTx/>
              <a:buNone/>
              <a:tabLst/>
              <a:defRPr/>
            </a:pPr>
            <a:endParaRPr kumimoji="0" sz="1550" b="0" i="0" u="none" strike="noStrike" kern="0" cap="none" spc="0" normalizeH="0" baseline="0" noProof="0" dirty="0">
              <a:ln>
                <a:noFill/>
              </a:ln>
              <a:solidFill>
                <a:sysClr val="windowText" lastClr="000000"/>
              </a:solidFill>
              <a:effectLst/>
              <a:uLnTx/>
              <a:uFillTx/>
              <a:latin typeface="Trebuchet MS"/>
              <a:cs typeface="Trebuchet MS"/>
            </a:endParaRPr>
          </a:p>
        </p:txBody>
      </p:sp>
      <p:grpSp>
        <p:nvGrpSpPr>
          <p:cNvPr id="23" name="object 3">
            <a:extLst>
              <a:ext uri="{FF2B5EF4-FFF2-40B4-BE49-F238E27FC236}">
                <a16:creationId xmlns:a16="http://schemas.microsoft.com/office/drawing/2014/main" id="{035EE2AF-BA78-B91D-05CD-10BFD2FCCBEC}"/>
              </a:ext>
            </a:extLst>
          </p:cNvPr>
          <p:cNvGrpSpPr/>
          <p:nvPr/>
        </p:nvGrpSpPr>
        <p:grpSpPr>
          <a:xfrm>
            <a:off x="990600" y="1371600"/>
            <a:ext cx="173038" cy="4348100"/>
            <a:chOff x="969962" y="1214500"/>
            <a:chExt cx="133985" cy="4500245"/>
          </a:xfrm>
        </p:grpSpPr>
        <p:sp>
          <p:nvSpPr>
            <p:cNvPr id="24" name="object 4">
              <a:extLst>
                <a:ext uri="{FF2B5EF4-FFF2-40B4-BE49-F238E27FC236}">
                  <a16:creationId xmlns:a16="http://schemas.microsoft.com/office/drawing/2014/main" id="{23A5564D-CDFE-06E6-BAB1-DD0AAC7D5F57}"/>
                </a:ext>
              </a:extLst>
            </p:cNvPr>
            <p:cNvSpPr/>
            <p:nvPr/>
          </p:nvSpPr>
          <p:spPr>
            <a:xfrm>
              <a:off x="995362" y="1214500"/>
              <a:ext cx="0" cy="4500245"/>
            </a:xfrm>
            <a:custGeom>
              <a:avLst/>
              <a:gdLst/>
              <a:ahLst/>
              <a:cxnLst/>
              <a:rect l="l" t="t" r="r" b="b"/>
              <a:pathLst>
                <a:path h="4500245">
                  <a:moveTo>
                    <a:pt x="0" y="0"/>
                  </a:moveTo>
                  <a:lnTo>
                    <a:pt x="0" y="4499940"/>
                  </a:lnTo>
                </a:path>
              </a:pathLst>
            </a:custGeom>
            <a:ln w="50800">
              <a:solidFill>
                <a:srgbClr val="005F9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5">
              <a:extLst>
                <a:ext uri="{FF2B5EF4-FFF2-40B4-BE49-F238E27FC236}">
                  <a16:creationId xmlns:a16="http://schemas.microsoft.com/office/drawing/2014/main" id="{5F0F94ED-7C50-F19B-A735-60413A547CED}"/>
                </a:ext>
              </a:extLst>
            </p:cNvPr>
            <p:cNvSpPr/>
            <p:nvPr/>
          </p:nvSpPr>
          <p:spPr>
            <a:xfrm>
              <a:off x="995362" y="1519300"/>
              <a:ext cx="108585" cy="1047750"/>
            </a:xfrm>
            <a:custGeom>
              <a:avLst/>
              <a:gdLst/>
              <a:ahLst/>
              <a:cxnLst/>
              <a:rect l="l" t="t" r="r" b="b"/>
              <a:pathLst>
                <a:path w="108584" h="1047750">
                  <a:moveTo>
                    <a:pt x="108000" y="0"/>
                  </a:moveTo>
                  <a:lnTo>
                    <a:pt x="0" y="0"/>
                  </a:lnTo>
                </a:path>
                <a:path w="108584" h="1047750">
                  <a:moveTo>
                    <a:pt x="108000" y="1047750"/>
                  </a:moveTo>
                  <a:lnTo>
                    <a:pt x="0" y="1047750"/>
                  </a:lnTo>
                </a:path>
              </a:pathLst>
            </a:custGeom>
            <a:ln w="50800">
              <a:solidFill>
                <a:srgbClr val="005F9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6">
              <a:extLst>
                <a:ext uri="{FF2B5EF4-FFF2-40B4-BE49-F238E27FC236}">
                  <a16:creationId xmlns:a16="http://schemas.microsoft.com/office/drawing/2014/main" id="{5E074473-A14C-5E1D-EF1D-8582CE9DE53C}"/>
                </a:ext>
              </a:extLst>
            </p:cNvPr>
            <p:cNvSpPr/>
            <p:nvPr/>
          </p:nvSpPr>
          <p:spPr>
            <a:xfrm>
              <a:off x="995362" y="3881500"/>
              <a:ext cx="108585" cy="1047750"/>
            </a:xfrm>
            <a:custGeom>
              <a:avLst/>
              <a:gdLst/>
              <a:ahLst/>
              <a:cxnLst/>
              <a:rect l="l" t="t" r="r" b="b"/>
              <a:pathLst>
                <a:path w="108584" h="1047750">
                  <a:moveTo>
                    <a:pt x="108000" y="0"/>
                  </a:moveTo>
                  <a:lnTo>
                    <a:pt x="0" y="0"/>
                  </a:lnTo>
                </a:path>
                <a:path w="108584" h="1047750">
                  <a:moveTo>
                    <a:pt x="108000" y="1047750"/>
                  </a:moveTo>
                  <a:lnTo>
                    <a:pt x="0" y="1047750"/>
                  </a:lnTo>
                </a:path>
              </a:pathLst>
            </a:custGeom>
            <a:ln w="50800">
              <a:solidFill>
                <a:srgbClr val="005F9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3" name="Media13">
            <a:hlinkClick r:id="" action="ppaction://media"/>
            <a:extLst>
              <a:ext uri="{FF2B5EF4-FFF2-40B4-BE49-F238E27FC236}">
                <a16:creationId xmlns:a16="http://schemas.microsoft.com/office/drawing/2014/main" id="{B3A9AB4B-6BEF-C66F-7F23-F1F07803C1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4" name="Graphic 3" descr="End with solid fill">
            <a:extLst>
              <a:ext uri="{FF2B5EF4-FFF2-40B4-BE49-F238E27FC236}">
                <a16:creationId xmlns:a16="http://schemas.microsoft.com/office/drawing/2014/main" id="{B67C6A21-5CE7-8EC8-C9D6-01933DCB68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9416" y="6304703"/>
            <a:ext cx="450000" cy="45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061"/>
    </mc:Choice>
    <mc:Fallback xmlns="">
      <p:transition spd="slow" advTm="88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7" descr="A group of people walking on a street&#10;&#10;Description automatically generated">
            <a:extLst>
              <a:ext uri="{FF2B5EF4-FFF2-40B4-BE49-F238E27FC236}">
                <a16:creationId xmlns:a16="http://schemas.microsoft.com/office/drawing/2014/main" id="{C2D1DB2C-3D1A-74F1-3B37-00A83E924BAF}"/>
              </a:ext>
            </a:extLst>
          </p:cNvPr>
          <p:cNvPicPr>
            <a:picLocks noChangeAspect="1"/>
          </p:cNvPicPr>
          <p:nvPr/>
        </p:nvPicPr>
        <p:blipFill>
          <a:blip r:embed="rId4">
            <a:extLst>
              <a:ext uri="{28A0092B-C50C-407E-A947-70E740481C1C}">
                <a14:useLocalDpi xmlns:a14="http://schemas.microsoft.com/office/drawing/2010/main" val="0"/>
              </a:ext>
            </a:extLst>
          </a:blip>
          <a:srcRect t="7829" b="7829"/>
          <a:stretch>
            <a:fillRect/>
          </a:stretch>
        </p:blipFill>
        <p:spPr>
          <a:xfrm>
            <a:off x="152400" y="152400"/>
            <a:ext cx="12192000" cy="6858000"/>
          </a:xfrm>
          <a:prstGeom prst="rect">
            <a:avLst/>
          </a:prstGeom>
        </p:spPr>
      </p:pic>
      <p:pic>
        <p:nvPicPr>
          <p:cNvPr id="11" name="Picture Placeholder 7" descr="A group of people walking on a street&#10;&#10;Description automatically generated">
            <a:extLst>
              <a:ext uri="{FF2B5EF4-FFF2-40B4-BE49-F238E27FC236}">
                <a16:creationId xmlns:a16="http://schemas.microsoft.com/office/drawing/2014/main" id="{BCFD2D8E-2F65-35F4-B78C-C5626AD14344}"/>
              </a:ext>
            </a:extLst>
          </p:cNvPr>
          <p:cNvPicPr>
            <a:picLocks noChangeAspect="1"/>
          </p:cNvPicPr>
          <p:nvPr/>
        </p:nvPicPr>
        <p:blipFill>
          <a:blip r:embed="rId4">
            <a:extLst>
              <a:ext uri="{28A0092B-C50C-407E-A947-70E740481C1C}">
                <a14:useLocalDpi xmlns:a14="http://schemas.microsoft.com/office/drawing/2010/main" val="0"/>
              </a:ext>
            </a:extLst>
          </a:blip>
          <a:srcRect t="7829" b="7829"/>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EB2D281-56C8-47FF-0745-7F2195707DFD}"/>
              </a:ext>
            </a:extLst>
          </p:cNvPr>
          <p:cNvSpPr/>
          <p:nvPr/>
        </p:nvSpPr>
        <p:spPr>
          <a:xfrm>
            <a:off x="405114" y="499461"/>
            <a:ext cx="11236022" cy="5872156"/>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B1560750-7EDB-4E3C-8D05-ECFD0A75A09D}"/>
              </a:ext>
            </a:extLst>
          </p:cNvPr>
          <p:cNvSpPr>
            <a:spLocks noGrp="1"/>
          </p:cNvSpPr>
          <p:nvPr>
            <p:ph type="title"/>
          </p:nvPr>
        </p:nvSpPr>
        <p:spPr>
          <a:xfrm>
            <a:off x="550863" y="810453"/>
            <a:ext cx="11097551" cy="977968"/>
          </a:xfrm>
        </p:spPr>
        <p:txBody>
          <a:bodyPr/>
          <a:lstStyle/>
          <a:p>
            <a:r>
              <a:rPr lang="en-GB" sz="2400" b="1" dirty="0">
                <a:latin typeface="Raleway" panose="020B0503030101060003" pitchFamily="34" charset="0"/>
              </a:rPr>
              <a:t>Now listen to these two podcast to hear some analysis on the CSDDD and how other regions are viewing this and other regulatory  developments</a:t>
            </a:r>
            <a:br>
              <a:rPr lang="en-GB" sz="3600" b="1" dirty="0">
                <a:latin typeface="Raleway" panose="020B0503030101060003" pitchFamily="34" charset="0"/>
              </a:rPr>
            </a:br>
            <a:endParaRPr lang="en-GB" sz="4400" b="1" dirty="0"/>
          </a:p>
        </p:txBody>
      </p:sp>
      <p:sp>
        <p:nvSpPr>
          <p:cNvPr id="3" name="Text Placeholder 2">
            <a:extLst>
              <a:ext uri="{FF2B5EF4-FFF2-40B4-BE49-F238E27FC236}">
                <a16:creationId xmlns:a16="http://schemas.microsoft.com/office/drawing/2014/main" id="{A54768B8-04ED-3659-4CE2-4EE7E85CDA14}"/>
              </a:ext>
            </a:extLst>
          </p:cNvPr>
          <p:cNvSpPr>
            <a:spLocks noGrp="1"/>
          </p:cNvSpPr>
          <p:nvPr>
            <p:ph type="body" idx="1"/>
          </p:nvPr>
        </p:nvSpPr>
        <p:spPr>
          <a:xfrm>
            <a:off x="1649837" y="2294074"/>
            <a:ext cx="4108316" cy="165618"/>
          </a:xfrm>
        </p:spPr>
        <p:txBody>
          <a:bodyPr/>
          <a:lstStyle/>
          <a:p>
            <a:r>
              <a:rPr lang="en-GB" b="1" i="0" dirty="0">
                <a:solidFill>
                  <a:srgbClr val="006093"/>
                </a:solidFill>
                <a:effectLst/>
                <a:latin typeface="Raleway" panose="020B0503030101060003" pitchFamily="34" charset="0"/>
              </a:rPr>
              <a:t>The CSDDD: An analysis for business practitioners</a:t>
            </a:r>
            <a:endParaRPr lang="en-GB" dirty="0">
              <a:solidFill>
                <a:srgbClr val="CCE8DA"/>
              </a:solidFill>
              <a:latin typeface="Raleway" panose="020B0503030101060003" pitchFamily="34" charset="0"/>
            </a:endParaRPr>
          </a:p>
        </p:txBody>
      </p:sp>
      <p:pic>
        <p:nvPicPr>
          <p:cNvPr id="22" name="Picture 21" descr="A person in a suit&#10;&#10;Description automatically generated">
            <a:hlinkClick r:id="rId5"/>
            <a:extLst>
              <a:ext uri="{FF2B5EF4-FFF2-40B4-BE49-F238E27FC236}">
                <a16:creationId xmlns:a16="http://schemas.microsoft.com/office/drawing/2014/main" id="{9C809FE2-FC75-5253-2947-BB3363B4C1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612092"/>
            <a:ext cx="3600000" cy="3600000"/>
          </a:xfrm>
          <a:prstGeom prst="rect">
            <a:avLst/>
          </a:prstGeom>
        </p:spPr>
      </p:pic>
      <p:pic>
        <p:nvPicPr>
          <p:cNvPr id="26" name="Picture 25" descr="A person in a suit and tie&#10;&#10;Description automatically generated">
            <a:hlinkClick r:id="rId7"/>
            <a:extLst>
              <a:ext uri="{FF2B5EF4-FFF2-40B4-BE49-F238E27FC236}">
                <a16:creationId xmlns:a16="http://schemas.microsoft.com/office/drawing/2014/main" id="{DF5231D9-86F8-A829-097C-4D305F5307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9837" y="2612092"/>
            <a:ext cx="3600000" cy="3600000"/>
          </a:xfrm>
          <a:prstGeom prst="rect">
            <a:avLst/>
          </a:prstGeom>
        </p:spPr>
      </p:pic>
      <p:sp>
        <p:nvSpPr>
          <p:cNvPr id="27" name="Text Placeholder 2">
            <a:extLst>
              <a:ext uri="{FF2B5EF4-FFF2-40B4-BE49-F238E27FC236}">
                <a16:creationId xmlns:a16="http://schemas.microsoft.com/office/drawing/2014/main" id="{84B5E4A1-429C-5F87-F9BF-972D006477CF}"/>
              </a:ext>
            </a:extLst>
          </p:cNvPr>
          <p:cNvSpPr txBox="1">
            <a:spLocks/>
          </p:cNvSpPr>
          <p:nvPr/>
        </p:nvSpPr>
        <p:spPr>
          <a:xfrm>
            <a:off x="6072797" y="2272944"/>
            <a:ext cx="4108316" cy="165618"/>
          </a:xfrm>
          <a:prstGeom prst="rect">
            <a:avLst/>
          </a:prstGeom>
        </p:spPr>
        <p:txBody>
          <a:bodyPr vert="horz" wrap="square" lIns="0" tIns="0" rIns="0" bIns="0" rtlCol="0" anchor="b">
            <a:no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1400" b="0" kern="1200" cap="all" spc="200" baseline="0">
                <a:solidFill>
                  <a:schemeClr val="tx1"/>
                </a:solidFill>
                <a:latin typeface="+mn-lt"/>
                <a:ea typeface="+mn-ea"/>
                <a:cs typeface="+mn-cs"/>
              </a:defRPr>
            </a:lvl1pPr>
            <a:lvl2pPr marL="457200" indent="0" algn="l" defTabSz="914400" rtl="0" eaLnBrk="1" latinLnBrk="0" hangingPunct="1">
              <a:lnSpc>
                <a:spcPct val="110000"/>
              </a:lnSpc>
              <a:spcBef>
                <a:spcPts val="5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2pPr>
            <a:lvl3pPr marL="914400" indent="0" algn="l" defTabSz="914400" rtl="0" eaLnBrk="1" latinLnBrk="0" hangingPunct="1">
              <a:lnSpc>
                <a:spcPct val="110000"/>
              </a:lnSpc>
              <a:spcBef>
                <a:spcPts val="500"/>
              </a:spcBef>
              <a:spcAft>
                <a:spcPts val="800"/>
              </a:spcAft>
              <a:buFont typeface="Arial" panose="020B0604020202020204" pitchFamily="34" charset="0"/>
              <a:buNone/>
              <a:defRPr sz="1800" b="1" kern="1200">
                <a:solidFill>
                  <a:schemeClr val="tx1">
                    <a:alpha val="60000"/>
                  </a:schemeClr>
                </a:solidFill>
                <a:latin typeface="+mn-lt"/>
                <a:ea typeface="+mn-ea"/>
                <a:cs typeface="+mn-cs"/>
              </a:defRPr>
            </a:lvl3pPr>
            <a:lvl4pPr marL="1371600" indent="0" algn="l" defTabSz="914400" rtl="0" eaLnBrk="1" latinLnBrk="0" hangingPunct="1">
              <a:lnSpc>
                <a:spcPct val="110000"/>
              </a:lnSpc>
              <a:spcBef>
                <a:spcPts val="500"/>
              </a:spcBef>
              <a:spcAft>
                <a:spcPts val="800"/>
              </a:spcAft>
              <a:buFont typeface="Arial" panose="020B0604020202020204" pitchFamily="34" charset="0"/>
              <a:buNone/>
              <a:defRPr sz="1600" b="1" kern="1200">
                <a:solidFill>
                  <a:schemeClr val="tx1">
                    <a:alpha val="60000"/>
                  </a:schemeClr>
                </a:solidFill>
                <a:latin typeface="+mn-lt"/>
                <a:ea typeface="+mn-ea"/>
                <a:cs typeface="+mn-cs"/>
              </a:defRPr>
            </a:lvl4pPr>
            <a:lvl5pPr marL="1828800" indent="0" algn="l" defTabSz="914400" rtl="0" eaLnBrk="1" latinLnBrk="0" hangingPunct="1">
              <a:lnSpc>
                <a:spcPct val="110000"/>
              </a:lnSpc>
              <a:spcBef>
                <a:spcPts val="500"/>
              </a:spcBef>
              <a:spcAft>
                <a:spcPts val="800"/>
              </a:spcAft>
              <a:buFont typeface="Arial" panose="020B0604020202020204" pitchFamily="34" charset="0"/>
              <a:buNone/>
              <a:defRPr sz="1600" b="1" kern="1200">
                <a:solidFill>
                  <a:schemeClr val="tx1">
                    <a:alpha val="6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b="1" dirty="0">
                <a:solidFill>
                  <a:srgbClr val="006093"/>
                </a:solidFill>
                <a:latin typeface="Raleway" panose="020B0503030101060003" pitchFamily="34" charset="0"/>
              </a:rPr>
              <a:t>The CSDDD: perspectives from southeast </a:t>
            </a:r>
            <a:r>
              <a:rPr lang="en-GB" b="1" dirty="0" err="1">
                <a:solidFill>
                  <a:srgbClr val="006093"/>
                </a:solidFill>
                <a:latin typeface="Raleway" panose="020B0503030101060003" pitchFamily="34" charset="0"/>
              </a:rPr>
              <a:t>asia</a:t>
            </a:r>
            <a:endParaRPr lang="en-GB" dirty="0">
              <a:solidFill>
                <a:srgbClr val="CCE8DA"/>
              </a:solidFill>
              <a:latin typeface="Raleway" panose="020B0503030101060003" pitchFamily="34" charset="0"/>
            </a:endParaRPr>
          </a:p>
        </p:txBody>
      </p:sp>
      <p:pic>
        <p:nvPicPr>
          <p:cNvPr id="28" name="Voice 186">
            <a:hlinkClick r:id="" action="ppaction://media"/>
            <a:extLst>
              <a:ext uri="{FF2B5EF4-FFF2-40B4-BE49-F238E27FC236}">
                <a16:creationId xmlns:a16="http://schemas.microsoft.com/office/drawing/2014/main" id="{1F4FF259-2CE6-FCFA-CD9A-1B9A6FBD03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pic>
        <p:nvPicPr>
          <p:cNvPr id="29" name="Graphic 28" descr="End with solid fill">
            <a:extLst>
              <a:ext uri="{FF2B5EF4-FFF2-40B4-BE49-F238E27FC236}">
                <a16:creationId xmlns:a16="http://schemas.microsoft.com/office/drawing/2014/main" id="{70A1A1B0-BFA2-D2B1-17D1-C7E24BF14E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42336" y="5772817"/>
            <a:ext cx="450000" cy="450000"/>
          </a:xfrm>
          <a:prstGeom prst="rect">
            <a:avLst/>
          </a:prstGeom>
        </p:spPr>
      </p:pic>
    </p:spTree>
    <p:extLst>
      <p:ext uri="{BB962C8B-B14F-4D97-AF65-F5344CB8AC3E}">
        <p14:creationId xmlns:p14="http://schemas.microsoft.com/office/powerpoint/2010/main" val="3815129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5"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7" descr="A group of people walking on a street&#10;&#10;Description automatically generated">
            <a:extLst>
              <a:ext uri="{FF2B5EF4-FFF2-40B4-BE49-F238E27FC236}">
                <a16:creationId xmlns:a16="http://schemas.microsoft.com/office/drawing/2014/main" id="{C2D1DB2C-3D1A-74F1-3B37-00A83E924BAF}"/>
              </a:ext>
            </a:extLst>
          </p:cNvPr>
          <p:cNvPicPr>
            <a:picLocks noChangeAspect="1"/>
          </p:cNvPicPr>
          <p:nvPr/>
        </p:nvPicPr>
        <p:blipFill>
          <a:blip r:embed="rId2">
            <a:extLst>
              <a:ext uri="{28A0092B-C50C-407E-A947-70E740481C1C}">
                <a14:useLocalDpi xmlns:a14="http://schemas.microsoft.com/office/drawing/2010/main" val="0"/>
              </a:ext>
            </a:extLst>
          </a:blip>
          <a:srcRect t="7829" b="7829"/>
          <a:stretch>
            <a:fillRect/>
          </a:stretch>
        </p:blipFill>
        <p:spPr>
          <a:xfrm>
            <a:off x="152400" y="152400"/>
            <a:ext cx="12192000" cy="6858000"/>
          </a:xfrm>
          <a:prstGeom prst="rect">
            <a:avLst/>
          </a:prstGeom>
        </p:spPr>
      </p:pic>
      <p:pic>
        <p:nvPicPr>
          <p:cNvPr id="11" name="Picture Placeholder 7" descr="A group of people walking on a street&#10;&#10;Description automatically generated">
            <a:extLst>
              <a:ext uri="{FF2B5EF4-FFF2-40B4-BE49-F238E27FC236}">
                <a16:creationId xmlns:a16="http://schemas.microsoft.com/office/drawing/2014/main" id="{BCFD2D8E-2F65-35F4-B78C-C5626AD14344}"/>
              </a:ext>
            </a:extLst>
          </p:cNvPr>
          <p:cNvPicPr>
            <a:picLocks noChangeAspect="1"/>
          </p:cNvPicPr>
          <p:nvPr/>
        </p:nvPicPr>
        <p:blipFill>
          <a:blip r:embed="rId2">
            <a:extLst>
              <a:ext uri="{28A0092B-C50C-407E-A947-70E740481C1C}">
                <a14:useLocalDpi xmlns:a14="http://schemas.microsoft.com/office/drawing/2010/main" val="0"/>
              </a:ext>
            </a:extLst>
          </a:blip>
          <a:srcRect t="7829" b="7829"/>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EB2D281-56C8-47FF-0745-7F2195707DFD}"/>
              </a:ext>
            </a:extLst>
          </p:cNvPr>
          <p:cNvSpPr/>
          <p:nvPr/>
        </p:nvSpPr>
        <p:spPr>
          <a:xfrm>
            <a:off x="477989" y="492922"/>
            <a:ext cx="11236022" cy="5872156"/>
          </a:xfrm>
          <a:prstGeom prst="rect">
            <a:avLst/>
          </a:prstGeom>
          <a:solidFill>
            <a:srgbClr val="000000">
              <a:alpha val="8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B1560750-7EDB-4E3C-8D05-ECFD0A75A09D}"/>
              </a:ext>
            </a:extLst>
          </p:cNvPr>
          <p:cNvSpPr>
            <a:spLocks noGrp="1"/>
          </p:cNvSpPr>
          <p:nvPr>
            <p:ph type="title"/>
          </p:nvPr>
        </p:nvSpPr>
        <p:spPr>
          <a:xfrm>
            <a:off x="1055846" y="1687485"/>
            <a:ext cx="10078720" cy="947227"/>
          </a:xfrm>
        </p:spPr>
        <p:txBody>
          <a:bodyPr/>
          <a:lstStyle/>
          <a:p>
            <a:pPr algn="ctr"/>
            <a:r>
              <a:rPr lang="en-GB" sz="3200" b="1" dirty="0">
                <a:latin typeface="Raleway" panose="020B0503030101060003" pitchFamily="34" charset="0"/>
              </a:rPr>
              <a:t>Work through this presentation on the </a:t>
            </a:r>
            <a:br>
              <a:rPr lang="en-GB" sz="3200" b="1" dirty="0">
                <a:latin typeface="Raleway" panose="020B0503030101060003" pitchFamily="34" charset="0"/>
              </a:rPr>
            </a:br>
            <a:br>
              <a:rPr lang="en-GB" sz="3200" b="1" dirty="0">
                <a:latin typeface="Raleway" panose="020B0503030101060003" pitchFamily="34" charset="0"/>
              </a:rPr>
            </a:br>
            <a:r>
              <a:rPr lang="en-GB" sz="3200" b="1" dirty="0">
                <a:latin typeface="Raleway" panose="020B0503030101060003" pitchFamily="34" charset="0"/>
              </a:rPr>
              <a:t>EU Forced Labour regulation</a:t>
            </a:r>
            <a:br>
              <a:rPr lang="en-GB" sz="3200" b="1" dirty="0">
                <a:latin typeface="Raleway" panose="020B0503030101060003" pitchFamily="34" charset="0"/>
              </a:rPr>
            </a:br>
            <a:br>
              <a:rPr lang="en-GB" sz="3200" b="1" dirty="0">
                <a:latin typeface="Raleway" panose="020B0503030101060003" pitchFamily="34" charset="0"/>
              </a:rPr>
            </a:br>
            <a:br>
              <a:rPr lang="en-GB" sz="3200" b="1" dirty="0">
                <a:latin typeface="Raleway" panose="020B0503030101060003" pitchFamily="34" charset="0"/>
              </a:rPr>
            </a:br>
            <a:r>
              <a:rPr lang="en-GB" sz="3200" dirty="0">
                <a:latin typeface="Raleway" panose="020B0503030101060003" pitchFamily="34" charset="0"/>
              </a:rPr>
              <a:t>Again, keep in mind what the requirements of the UNGPs are for companies</a:t>
            </a:r>
            <a:br>
              <a:rPr lang="en-GB" sz="3200" dirty="0">
                <a:latin typeface="Raleway" panose="020B0503030101060003" pitchFamily="34" charset="0"/>
              </a:rPr>
            </a:br>
            <a:br>
              <a:rPr lang="en-GB" sz="3200" b="1" dirty="0">
                <a:latin typeface="Raleway" panose="020B0503030101060003" pitchFamily="34" charset="0"/>
              </a:rPr>
            </a:br>
            <a:endParaRPr lang="en-GB" sz="4000" b="1" dirty="0"/>
          </a:p>
        </p:txBody>
      </p:sp>
      <p:pic>
        <p:nvPicPr>
          <p:cNvPr id="8" name="Graphic 7" descr="End with solid fill">
            <a:extLst>
              <a:ext uri="{FF2B5EF4-FFF2-40B4-BE49-F238E27FC236}">
                <a16:creationId xmlns:a16="http://schemas.microsoft.com/office/drawing/2014/main" id="{A83014F9-0E57-CD2A-3C72-065BBA0794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89416" y="6304703"/>
            <a:ext cx="450000" cy="450000"/>
          </a:xfrm>
          <a:prstGeom prst="rect">
            <a:avLst/>
          </a:prstGeom>
        </p:spPr>
      </p:pic>
    </p:spTree>
    <p:extLst>
      <p:ext uri="{BB962C8B-B14F-4D97-AF65-F5344CB8AC3E}">
        <p14:creationId xmlns:p14="http://schemas.microsoft.com/office/powerpoint/2010/main" val="411786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5" name="Freeform: Shape 54">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6" name="Oval 56">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7" name="Oval 58">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78" name="Group 60">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79" name="Freeform: Shape 61">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0" name="Freeform: Shape 62">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1" name="Oval 63">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2" name="Oval 64">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83" name="Rectangle 66">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4" name="Rectangle 68">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8" name="Picture Placeholder 7" descr="A group of people walking on a street&#10;&#10;Description automatically generated">
            <a:extLst>
              <a:ext uri="{FF2B5EF4-FFF2-40B4-BE49-F238E27FC236}">
                <a16:creationId xmlns:a16="http://schemas.microsoft.com/office/drawing/2014/main" id="{FB340144-AE1E-D025-5DCA-6938A582137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29" b="7829"/>
          <a:stretch>
            <a:fillRect/>
          </a:stretch>
        </p:blipFill>
        <p:spPr/>
      </p:pic>
      <p:sp>
        <p:nvSpPr>
          <p:cNvPr id="85" name="Rectangle 70">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ectangle 1">
            <a:extLst>
              <a:ext uri="{FF2B5EF4-FFF2-40B4-BE49-F238E27FC236}">
                <a16:creationId xmlns:a16="http://schemas.microsoft.com/office/drawing/2014/main" id="{18FC6261-BB91-4EBC-CB24-A5CE0FCBEC3E}"/>
              </a:ext>
            </a:extLst>
          </p:cNvPr>
          <p:cNvSpPr/>
          <p:nvPr/>
        </p:nvSpPr>
        <p:spPr>
          <a:xfrm>
            <a:off x="324088" y="1381328"/>
            <a:ext cx="8012516" cy="4436113"/>
          </a:xfrm>
          <a:prstGeom prst="rect">
            <a:avLst/>
          </a:prstGeom>
          <a:solidFill>
            <a:srgbClr val="000000">
              <a:alpha val="85882"/>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459423" y="1040559"/>
            <a:ext cx="5437187" cy="1518499"/>
          </a:xfrm>
        </p:spPr>
        <p:txBody>
          <a:bodyPr vert="horz" wrap="square" lIns="0" tIns="0" rIns="0" bIns="0" rtlCol="0" anchor="b" anchorCtr="0">
            <a:normAutofit/>
          </a:bodyPr>
          <a:lstStyle/>
          <a:p>
            <a:pPr>
              <a:lnSpc>
                <a:spcPct val="100000"/>
              </a:lnSpc>
            </a:pPr>
            <a:r>
              <a:rPr lang="en-US" b="1" kern="1200" dirty="0">
                <a:solidFill>
                  <a:schemeClr val="tx1"/>
                </a:solidFill>
                <a:latin typeface="Raleway" panose="020B0503030101060003" pitchFamily="34" charset="0"/>
              </a:rPr>
              <a:t>Module 4.2</a:t>
            </a:r>
            <a:endParaRPr lang="en-US" kern="1200" dirty="0">
              <a:solidFill>
                <a:schemeClr val="tx1"/>
              </a:solidFill>
              <a:latin typeface="Raleway" panose="020B0503030101060003" pitchFamily="34" charset="0"/>
            </a:endParaRPr>
          </a:p>
        </p:txBody>
      </p:sp>
      <p:sp>
        <p:nvSpPr>
          <p:cNvPr id="16" name="Subtitle 15">
            <a:extLst>
              <a:ext uri="{FF2B5EF4-FFF2-40B4-BE49-F238E27FC236}">
                <a16:creationId xmlns:a16="http://schemas.microsoft.com/office/drawing/2014/main" id="{4BDCF583-1D5D-4235-97C2-39272B80A0B1}"/>
              </a:ext>
            </a:extLst>
          </p:cNvPr>
          <p:cNvSpPr>
            <a:spLocks noGrp="1"/>
          </p:cNvSpPr>
          <p:nvPr>
            <p:ph type="subTitle" idx="1"/>
          </p:nvPr>
        </p:nvSpPr>
        <p:spPr>
          <a:xfrm>
            <a:off x="459423" y="2725116"/>
            <a:ext cx="7711812" cy="2955838"/>
          </a:xfrm>
        </p:spPr>
        <p:txBody>
          <a:bodyPr vert="horz" wrap="square" lIns="0" tIns="0" rIns="0" bIns="0" rtlCol="0">
            <a:normAutofit fontScale="70000" lnSpcReduction="20000"/>
          </a:bodyPr>
          <a:lstStyle/>
          <a:p>
            <a:pPr marL="0" indent="0">
              <a:lnSpc>
                <a:spcPct val="100000"/>
              </a:lnSpc>
              <a:spcBef>
                <a:spcPts val="0"/>
              </a:spcBef>
              <a:spcAft>
                <a:spcPts val="0"/>
              </a:spcAft>
            </a:pPr>
            <a:r>
              <a:rPr lang="en-GB" sz="4100" b="1" dirty="0">
                <a:solidFill>
                  <a:srgbClr val="CCE8DA"/>
                </a:solidFill>
                <a:latin typeface="Raleway" panose="020B0503030101060003" pitchFamily="34" charset="0"/>
                <a:ea typeface="Times New Roman" panose="02020603050405020304" pitchFamily="18" charset="0"/>
                <a:cs typeface="Arial" panose="020B0604020202020204" pitchFamily="34" charset="0"/>
              </a:rPr>
              <a:t>LEGAL &amp; POLICY UPDATES 2024:</a:t>
            </a:r>
            <a:br>
              <a:rPr lang="en-GB" sz="4100" b="1" dirty="0">
                <a:solidFill>
                  <a:schemeClr val="tx1"/>
                </a:solidFill>
                <a:latin typeface="Raleway" panose="020B0503030101060003" pitchFamily="34" charset="0"/>
                <a:ea typeface="Times New Roman" panose="02020603050405020304" pitchFamily="18" charset="0"/>
                <a:cs typeface="Arial" panose="020B0604020202020204" pitchFamily="34" charset="0"/>
              </a:rPr>
            </a:br>
            <a:endParaRPr lang="en-GB" sz="4100" b="1" dirty="0">
              <a:solidFill>
                <a:schemeClr val="tx1"/>
              </a:solidFill>
              <a:latin typeface="Raleway" panose="020B0503030101060003" pitchFamily="34" charset="0"/>
              <a:ea typeface="Times New Roman" panose="02020603050405020304" pitchFamily="18" charset="0"/>
              <a:cs typeface="Arial" panose="020B0604020202020204" pitchFamily="34" charset="0"/>
            </a:endParaRPr>
          </a:p>
          <a:p>
            <a:pPr>
              <a:lnSpc>
                <a:spcPct val="100000"/>
              </a:lnSpc>
              <a:spcBef>
                <a:spcPts val="0"/>
              </a:spcBef>
              <a:spcAft>
                <a:spcPts val="0"/>
              </a:spcAft>
              <a:buFont typeface="Arial" panose="020B0604020202020204" pitchFamily="34" charset="0"/>
              <a:buChar char="•"/>
            </a:pPr>
            <a:endParaRPr lang="en-GB" sz="3200" b="1" dirty="0">
              <a:solidFill>
                <a:schemeClr val="tx1"/>
              </a:solidFill>
              <a:latin typeface="Raleway" panose="020B0503030101060003" pitchFamily="34" charset="0"/>
              <a:ea typeface="Times New Roman" panose="02020603050405020304" pitchFamily="18" charset="0"/>
              <a:cs typeface="Arial" panose="020B0604020202020204" pitchFamily="34" charset="0"/>
            </a:endParaRPr>
          </a:p>
          <a:p>
            <a:pPr>
              <a:lnSpc>
                <a:spcPct val="100000"/>
              </a:lnSpc>
              <a:spcBef>
                <a:spcPts val="0"/>
              </a:spcBef>
              <a:spcAft>
                <a:spcPts val="0"/>
              </a:spcAft>
              <a:buFont typeface="Arial" panose="020B0604020202020204" pitchFamily="34" charset="0"/>
              <a:buChar char="•"/>
            </a:pPr>
            <a:r>
              <a:rPr lang="en-US" sz="3200" b="1" dirty="0">
                <a:solidFill>
                  <a:schemeClr val="tx1"/>
                </a:solidFill>
                <a:latin typeface="Raleway" panose="020B0503030101060003" pitchFamily="34" charset="0"/>
                <a:ea typeface="Times New Roman" panose="02020603050405020304" pitchFamily="18" charset="0"/>
                <a:cs typeface="Arial" panose="020B0604020202020204" pitchFamily="34" charset="0"/>
              </a:rPr>
              <a:t>EU Corporate Sustainability Reporting Directive </a:t>
            </a:r>
            <a:br>
              <a:rPr lang="en-US" sz="3200" b="1" dirty="0">
                <a:solidFill>
                  <a:schemeClr val="tx1"/>
                </a:solidFill>
                <a:latin typeface="Raleway" panose="020B0503030101060003" pitchFamily="34" charset="0"/>
                <a:ea typeface="Times New Roman" panose="02020603050405020304" pitchFamily="18" charset="0"/>
                <a:cs typeface="Arial" panose="020B0604020202020204" pitchFamily="34" charset="0"/>
              </a:rPr>
            </a:br>
            <a:r>
              <a:rPr lang="en-US" sz="3200" b="1" dirty="0">
                <a:solidFill>
                  <a:schemeClr val="tx1"/>
                </a:solidFill>
                <a:latin typeface="Raleway" panose="020B0503030101060003" pitchFamily="34" charset="0"/>
                <a:ea typeface="Times New Roman" panose="02020603050405020304" pitchFamily="18" charset="0"/>
                <a:cs typeface="Arial" panose="020B0604020202020204" pitchFamily="34" charset="0"/>
              </a:rPr>
              <a:t>(CSRD) </a:t>
            </a:r>
            <a:br>
              <a:rPr lang="en-US" sz="3200" b="1" dirty="0">
                <a:solidFill>
                  <a:schemeClr val="tx1"/>
                </a:solidFill>
                <a:latin typeface="Raleway" panose="020B0503030101060003" pitchFamily="34" charset="0"/>
                <a:ea typeface="Times New Roman" panose="02020603050405020304" pitchFamily="18" charset="0"/>
                <a:cs typeface="Arial" panose="020B0604020202020204" pitchFamily="34" charset="0"/>
              </a:rPr>
            </a:br>
            <a:endParaRPr lang="en-GB" sz="3200" b="1" dirty="0">
              <a:solidFill>
                <a:schemeClr val="tx1"/>
              </a:solidFill>
              <a:latin typeface="Raleway" panose="020B0503030101060003" pitchFamily="34" charset="0"/>
              <a:ea typeface="Times New Roman" panose="02020603050405020304" pitchFamily="18" charset="0"/>
              <a:cs typeface="Arial" panose="020B0604020202020204" pitchFamily="34" charset="0"/>
            </a:endParaRPr>
          </a:p>
          <a:p>
            <a:pPr>
              <a:lnSpc>
                <a:spcPct val="100000"/>
              </a:lnSpc>
              <a:spcBef>
                <a:spcPts val="0"/>
              </a:spcBef>
              <a:spcAft>
                <a:spcPts val="0"/>
              </a:spcAft>
              <a:buFont typeface="Arial" panose="020B0604020202020204" pitchFamily="34" charset="0"/>
              <a:buChar char="•"/>
            </a:pPr>
            <a:r>
              <a:rPr lang="en-GB" sz="3200" b="1" dirty="0">
                <a:solidFill>
                  <a:schemeClr val="tx1"/>
                </a:solidFill>
                <a:latin typeface="Raleway" panose="020B0503030101060003" pitchFamily="34" charset="0"/>
                <a:ea typeface="Times New Roman" panose="02020603050405020304" pitchFamily="18" charset="0"/>
                <a:cs typeface="Arial" panose="020B0604020202020204" pitchFamily="34" charset="0"/>
              </a:rPr>
              <a:t>The Corporate Sustainability Due Diligence Directive (CSDDD) </a:t>
            </a:r>
            <a:br>
              <a:rPr lang="en-GB" sz="3200" b="1" dirty="0">
                <a:solidFill>
                  <a:schemeClr val="tx1"/>
                </a:solidFill>
                <a:latin typeface="Raleway" panose="020B0503030101060003" pitchFamily="34" charset="0"/>
                <a:ea typeface="Times New Roman" panose="02020603050405020304" pitchFamily="18" charset="0"/>
                <a:cs typeface="Arial" panose="020B0604020202020204" pitchFamily="34" charset="0"/>
              </a:rPr>
            </a:br>
            <a:endParaRPr lang="en-GB" sz="3200" b="1" dirty="0">
              <a:solidFill>
                <a:schemeClr val="tx1"/>
              </a:solidFill>
              <a:latin typeface="Raleway" panose="020B0503030101060003" pitchFamily="34" charset="0"/>
              <a:ea typeface="Times New Roman" panose="02020603050405020304" pitchFamily="18" charset="0"/>
              <a:cs typeface="Arial" panose="020B0604020202020204" pitchFamily="34" charset="0"/>
            </a:endParaRPr>
          </a:p>
          <a:p>
            <a:pPr>
              <a:lnSpc>
                <a:spcPct val="100000"/>
              </a:lnSpc>
              <a:spcBef>
                <a:spcPts val="0"/>
              </a:spcBef>
              <a:spcAft>
                <a:spcPts val="0"/>
              </a:spcAft>
              <a:buFont typeface="Arial" panose="020B0604020202020204" pitchFamily="34" charset="0"/>
              <a:buChar char="•"/>
            </a:pPr>
            <a:r>
              <a:rPr lang="en-GB" sz="3200" b="1" dirty="0">
                <a:solidFill>
                  <a:schemeClr val="tx1"/>
                </a:solidFill>
                <a:latin typeface="Raleway" panose="020B0503030101060003" pitchFamily="34" charset="0"/>
                <a:ea typeface="Times New Roman" panose="02020603050405020304" pitchFamily="18" charset="0"/>
                <a:cs typeface="Arial" panose="020B0604020202020204" pitchFamily="34" charset="0"/>
              </a:rPr>
              <a:t>The European Forced Labour Regulation</a:t>
            </a:r>
            <a:endParaRPr lang="en-US" sz="3200" b="1" kern="1200" dirty="0">
              <a:effectLst/>
              <a:latin typeface="Arial" panose="020B0604020202020204" pitchFamily="34" charset="0"/>
              <a:cs typeface="Arial" panose="020B0604020202020204" pitchFamily="34" charset="0"/>
            </a:endParaRPr>
          </a:p>
          <a:p>
            <a:pPr marL="0" indent="0">
              <a:lnSpc>
                <a:spcPct val="100000"/>
              </a:lnSpc>
            </a:pPr>
            <a:endParaRPr lang="en-US" kern="1200" dirty="0">
              <a:latin typeface="+mn-lt"/>
              <a:ea typeface="+mn-ea"/>
              <a:cs typeface="+mn-cs"/>
            </a:endParaRPr>
          </a:p>
        </p:txBody>
      </p:sp>
      <p:pic>
        <p:nvPicPr>
          <p:cNvPr id="10" name="Graphic 9" descr="End with solid fill">
            <a:extLst>
              <a:ext uri="{FF2B5EF4-FFF2-40B4-BE49-F238E27FC236}">
                <a16:creationId xmlns:a16="http://schemas.microsoft.com/office/drawing/2014/main" id="{081D734B-7686-0BF6-970E-0F99FE331F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89416" y="6304703"/>
            <a:ext cx="450000" cy="450000"/>
          </a:xfrm>
          <a:prstGeom prst="rect">
            <a:avLst/>
          </a:prstGeom>
        </p:spPr>
      </p:pic>
    </p:spTree>
    <p:extLst>
      <p:ext uri="{BB962C8B-B14F-4D97-AF65-F5344CB8AC3E}">
        <p14:creationId xmlns:p14="http://schemas.microsoft.com/office/powerpoint/2010/main" val="1112910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xmlns="">
      <p:transition spd="slow" advTm="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7" descr="A group of people walking on a street&#10;&#10;Description automatically generated">
            <a:extLst>
              <a:ext uri="{FF2B5EF4-FFF2-40B4-BE49-F238E27FC236}">
                <a16:creationId xmlns:a16="http://schemas.microsoft.com/office/drawing/2014/main" id="{C2D1DB2C-3D1A-74F1-3B37-00A83E924BAF}"/>
              </a:ext>
            </a:extLst>
          </p:cNvPr>
          <p:cNvPicPr>
            <a:picLocks noChangeAspect="1"/>
          </p:cNvPicPr>
          <p:nvPr/>
        </p:nvPicPr>
        <p:blipFill>
          <a:blip r:embed="rId3">
            <a:extLst>
              <a:ext uri="{28A0092B-C50C-407E-A947-70E740481C1C}">
                <a14:useLocalDpi xmlns:a14="http://schemas.microsoft.com/office/drawing/2010/main" val="0"/>
              </a:ext>
            </a:extLst>
          </a:blip>
          <a:srcRect t="7829" b="7829"/>
          <a:stretch>
            <a:fillRect/>
          </a:stretch>
        </p:blipFill>
        <p:spPr>
          <a:xfrm>
            <a:off x="152400" y="152400"/>
            <a:ext cx="12192000" cy="6858000"/>
          </a:xfrm>
          <a:prstGeom prst="rect">
            <a:avLst/>
          </a:prstGeom>
        </p:spPr>
      </p:pic>
      <p:pic>
        <p:nvPicPr>
          <p:cNvPr id="11" name="Picture Placeholder 7" descr="A group of people walking on a street&#10;&#10;Description automatically generated">
            <a:extLst>
              <a:ext uri="{FF2B5EF4-FFF2-40B4-BE49-F238E27FC236}">
                <a16:creationId xmlns:a16="http://schemas.microsoft.com/office/drawing/2014/main" id="{BCFD2D8E-2F65-35F4-B78C-C5626AD14344}"/>
              </a:ext>
            </a:extLst>
          </p:cNvPr>
          <p:cNvPicPr>
            <a:picLocks noChangeAspect="1"/>
          </p:cNvPicPr>
          <p:nvPr/>
        </p:nvPicPr>
        <p:blipFill>
          <a:blip r:embed="rId3">
            <a:extLst>
              <a:ext uri="{28A0092B-C50C-407E-A947-70E740481C1C}">
                <a14:useLocalDpi xmlns:a14="http://schemas.microsoft.com/office/drawing/2010/main" val="0"/>
              </a:ext>
            </a:extLst>
          </a:blip>
          <a:srcRect t="7829" b="7829"/>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EB2D281-56C8-47FF-0745-7F2195707DFD}"/>
              </a:ext>
            </a:extLst>
          </p:cNvPr>
          <p:cNvSpPr/>
          <p:nvPr/>
        </p:nvSpPr>
        <p:spPr>
          <a:xfrm>
            <a:off x="405114" y="499461"/>
            <a:ext cx="11236022" cy="5872156"/>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B1560750-7EDB-4E3C-8D05-ECFD0A75A09D}"/>
              </a:ext>
            </a:extLst>
          </p:cNvPr>
          <p:cNvSpPr>
            <a:spLocks noGrp="1"/>
          </p:cNvSpPr>
          <p:nvPr>
            <p:ph type="title"/>
          </p:nvPr>
        </p:nvSpPr>
        <p:spPr>
          <a:xfrm>
            <a:off x="670560" y="810453"/>
            <a:ext cx="10977854" cy="977968"/>
          </a:xfrm>
        </p:spPr>
        <p:txBody>
          <a:bodyPr/>
          <a:lstStyle/>
          <a:p>
            <a:r>
              <a:rPr lang="en-GB" sz="3600" b="1">
                <a:latin typeface="Raleway" panose="020B0503030101060003" pitchFamily="34" charset="0"/>
              </a:rPr>
              <a:t>The EU </a:t>
            </a:r>
            <a:r>
              <a:rPr lang="en-GB" sz="3600" b="1" dirty="0">
                <a:latin typeface="Raleway" panose="020B0503030101060003" pitchFamily="34" charset="0"/>
              </a:rPr>
              <a:t>Forced Labour Regulation </a:t>
            </a:r>
            <a:endParaRPr lang="en-GB" sz="4400" b="1" dirty="0"/>
          </a:p>
        </p:txBody>
      </p:sp>
      <p:sp>
        <p:nvSpPr>
          <p:cNvPr id="7" name="TextBox 6">
            <a:extLst>
              <a:ext uri="{FF2B5EF4-FFF2-40B4-BE49-F238E27FC236}">
                <a16:creationId xmlns:a16="http://schemas.microsoft.com/office/drawing/2014/main" id="{EC2FBEAE-B02D-CA3E-165E-8F748B275134}"/>
              </a:ext>
            </a:extLst>
          </p:cNvPr>
          <p:cNvSpPr txBox="1"/>
          <p:nvPr/>
        </p:nvSpPr>
        <p:spPr>
          <a:xfrm>
            <a:off x="768484" y="5683196"/>
            <a:ext cx="47037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Watch this video on Vimeo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Captions available on this video. Click          to activate </a:t>
            </a:r>
          </a:p>
        </p:txBody>
      </p:sp>
      <p:pic>
        <p:nvPicPr>
          <p:cNvPr id="8" name="Picture 2" descr="Closed captioning - Wikipedia">
            <a:extLst>
              <a:ext uri="{FF2B5EF4-FFF2-40B4-BE49-F238E27FC236}">
                <a16:creationId xmlns:a16="http://schemas.microsoft.com/office/drawing/2014/main" id="{242261F7-EA67-EA8E-4AF5-E732B398E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1734" y="5886583"/>
            <a:ext cx="409655" cy="3084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End with solid fill">
            <a:extLst>
              <a:ext uri="{FF2B5EF4-FFF2-40B4-BE49-F238E27FC236}">
                <a16:creationId xmlns:a16="http://schemas.microsoft.com/office/drawing/2014/main" id="{66162AED-484B-51CA-80B4-180E2E6C11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69775" y="5772817"/>
            <a:ext cx="450000" cy="450000"/>
          </a:xfrm>
          <a:prstGeom prst="rect">
            <a:avLst/>
          </a:prstGeom>
        </p:spPr>
      </p:pic>
      <p:pic>
        <p:nvPicPr>
          <p:cNvPr id="4" name="Online Media 3" title="The EU Forced Labour Regulation with Josephine Dodd">
            <a:hlinkClick r:id="" action="ppaction://media"/>
            <a:extLst>
              <a:ext uri="{FF2B5EF4-FFF2-40B4-BE49-F238E27FC236}">
                <a16:creationId xmlns:a16="http://schemas.microsoft.com/office/drawing/2014/main" id="{117CFCE1-5DC1-2060-02FD-E1C1CE1E73CF}"/>
              </a:ext>
            </a:extLst>
          </p:cNvPr>
          <p:cNvPicPr>
            <a:picLocks noRot="1" noChangeAspect="1"/>
          </p:cNvPicPr>
          <p:nvPr>
            <a:videoFile r:link="rId1"/>
          </p:nvPr>
        </p:nvPicPr>
        <p:blipFill>
          <a:blip r:embed="rId7"/>
          <a:stretch>
            <a:fillRect/>
          </a:stretch>
        </p:blipFill>
        <p:spPr>
          <a:xfrm>
            <a:off x="2613680" y="1504584"/>
            <a:ext cx="6818889" cy="3841127"/>
          </a:xfrm>
          <a:prstGeom prst="rect">
            <a:avLst/>
          </a:prstGeom>
        </p:spPr>
      </p:pic>
    </p:spTree>
    <p:extLst>
      <p:ext uri="{BB962C8B-B14F-4D97-AF65-F5344CB8AC3E}">
        <p14:creationId xmlns:p14="http://schemas.microsoft.com/office/powerpoint/2010/main" val="2243434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7" descr="A group of people walking on a street&#10;&#10;Description automatically generated">
            <a:extLst>
              <a:ext uri="{FF2B5EF4-FFF2-40B4-BE49-F238E27FC236}">
                <a16:creationId xmlns:a16="http://schemas.microsoft.com/office/drawing/2014/main" id="{C2D1DB2C-3D1A-74F1-3B37-00A83E924BAF}"/>
              </a:ext>
            </a:extLst>
          </p:cNvPr>
          <p:cNvPicPr>
            <a:picLocks noChangeAspect="1"/>
          </p:cNvPicPr>
          <p:nvPr/>
        </p:nvPicPr>
        <p:blipFill>
          <a:blip r:embed="rId5">
            <a:extLst>
              <a:ext uri="{28A0092B-C50C-407E-A947-70E740481C1C}">
                <a14:useLocalDpi xmlns:a14="http://schemas.microsoft.com/office/drawing/2010/main" val="0"/>
              </a:ext>
            </a:extLst>
          </a:blip>
          <a:srcRect t="7829" b="7829"/>
          <a:stretch>
            <a:fillRect/>
          </a:stretch>
        </p:blipFill>
        <p:spPr>
          <a:xfrm>
            <a:off x="152400" y="152400"/>
            <a:ext cx="12192000" cy="6858000"/>
          </a:xfrm>
          <a:prstGeom prst="rect">
            <a:avLst/>
          </a:prstGeom>
        </p:spPr>
      </p:pic>
      <p:pic>
        <p:nvPicPr>
          <p:cNvPr id="11" name="Picture Placeholder 7" descr="A group of people walking on a street&#10;&#10;Description automatically generated">
            <a:extLst>
              <a:ext uri="{FF2B5EF4-FFF2-40B4-BE49-F238E27FC236}">
                <a16:creationId xmlns:a16="http://schemas.microsoft.com/office/drawing/2014/main" id="{BCFD2D8E-2F65-35F4-B78C-C5626AD14344}"/>
              </a:ext>
            </a:extLst>
          </p:cNvPr>
          <p:cNvPicPr>
            <a:picLocks noChangeAspect="1"/>
          </p:cNvPicPr>
          <p:nvPr/>
        </p:nvPicPr>
        <p:blipFill>
          <a:blip r:embed="rId5">
            <a:extLst>
              <a:ext uri="{28A0092B-C50C-407E-A947-70E740481C1C}">
                <a14:useLocalDpi xmlns:a14="http://schemas.microsoft.com/office/drawing/2010/main" val="0"/>
              </a:ext>
            </a:extLst>
          </a:blip>
          <a:srcRect t="7829" b="7829"/>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EB2D281-56C8-47FF-0745-7F2195707DFD}"/>
              </a:ext>
            </a:extLst>
          </p:cNvPr>
          <p:cNvSpPr/>
          <p:nvPr/>
        </p:nvSpPr>
        <p:spPr>
          <a:xfrm>
            <a:off x="405114" y="499461"/>
            <a:ext cx="11236022" cy="5872156"/>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B1560750-7EDB-4E3C-8D05-ECFD0A75A09D}"/>
              </a:ext>
            </a:extLst>
          </p:cNvPr>
          <p:cNvSpPr>
            <a:spLocks noGrp="1"/>
          </p:cNvSpPr>
          <p:nvPr>
            <p:ph type="title"/>
          </p:nvPr>
        </p:nvSpPr>
        <p:spPr>
          <a:xfrm>
            <a:off x="768484" y="810453"/>
            <a:ext cx="10417676" cy="977968"/>
          </a:xfrm>
        </p:spPr>
        <p:txBody>
          <a:bodyPr/>
          <a:lstStyle/>
          <a:p>
            <a:r>
              <a:rPr lang="en-GB" sz="3200" b="1" dirty="0">
                <a:latin typeface="Raleway" panose="020B0503030101060003" pitchFamily="34" charset="0"/>
              </a:rPr>
              <a:t>Watch this video and note down the key insights on how practitioners can evaluate regulatory measures </a:t>
            </a:r>
            <a:br>
              <a:rPr lang="en-GB" sz="3600" b="1" dirty="0">
                <a:latin typeface="Raleway" panose="020B0503030101060003" pitchFamily="34" charset="0"/>
              </a:rPr>
            </a:br>
            <a:endParaRPr lang="en-GB" sz="4400" b="1" dirty="0"/>
          </a:p>
        </p:txBody>
      </p:sp>
      <p:sp>
        <p:nvSpPr>
          <p:cNvPr id="7" name="TextBox 6">
            <a:extLst>
              <a:ext uri="{FF2B5EF4-FFF2-40B4-BE49-F238E27FC236}">
                <a16:creationId xmlns:a16="http://schemas.microsoft.com/office/drawing/2014/main" id="{EC2FBEAE-B02D-CA3E-165E-8F748B275134}"/>
              </a:ext>
            </a:extLst>
          </p:cNvPr>
          <p:cNvSpPr txBox="1"/>
          <p:nvPr/>
        </p:nvSpPr>
        <p:spPr>
          <a:xfrm>
            <a:off x="768484" y="5683196"/>
            <a:ext cx="47037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Watch this video on Vimeo </a:t>
            </a:r>
            <a:r>
              <a:rPr kumimoji="0" lang="en-GB" sz="1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hlinkClick r:id="rId6">
                  <a:extLst>
                    <a:ext uri="{A12FA001-AC4F-418D-AE19-62706E023703}">
                      <ahyp:hlinkClr xmlns:ahyp="http://schemas.microsoft.com/office/drawing/2018/hyperlinkcolor" val="tx"/>
                    </a:ext>
                  </a:extLst>
                </a:hlinkClick>
              </a:rPr>
              <a:t>here</a:t>
            </a:r>
            <a:endParaRPr kumimoji="0" lang="en-GB" sz="1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Captions available on this video. Click          to activate </a:t>
            </a:r>
          </a:p>
        </p:txBody>
      </p:sp>
      <p:pic>
        <p:nvPicPr>
          <p:cNvPr id="8" name="Picture 2" descr="Closed captioning - Wikipedia">
            <a:extLst>
              <a:ext uri="{FF2B5EF4-FFF2-40B4-BE49-F238E27FC236}">
                <a16:creationId xmlns:a16="http://schemas.microsoft.com/office/drawing/2014/main" id="{242261F7-EA67-EA8E-4AF5-E732B398E1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1734" y="5886583"/>
            <a:ext cx="409655" cy="308428"/>
          </a:xfrm>
          <a:prstGeom prst="rect">
            <a:avLst/>
          </a:prstGeom>
          <a:noFill/>
          <a:extLst>
            <a:ext uri="{909E8E84-426E-40DD-AFC4-6F175D3DCCD1}">
              <a14:hiddenFill xmlns:a14="http://schemas.microsoft.com/office/drawing/2010/main">
                <a:solidFill>
                  <a:srgbClr val="FFFFFF"/>
                </a:solidFill>
              </a14:hiddenFill>
            </a:ext>
          </a:extLst>
        </p:spPr>
      </p:pic>
      <p:pic>
        <p:nvPicPr>
          <p:cNvPr id="9" name="Online Media 8" title="5 questions to help focus company thinking around human rights legislation">
            <a:hlinkClick r:id="" action="ppaction://media"/>
            <a:extLst>
              <a:ext uri="{FF2B5EF4-FFF2-40B4-BE49-F238E27FC236}">
                <a16:creationId xmlns:a16="http://schemas.microsoft.com/office/drawing/2014/main" id="{A43E2324-A356-8E21-15F7-881EB8FD25E9}"/>
              </a:ext>
            </a:extLst>
          </p:cNvPr>
          <p:cNvPicPr>
            <a:picLocks noRot="1" noChangeAspect="1"/>
          </p:cNvPicPr>
          <p:nvPr>
            <a:videoFile r:link="rId1"/>
          </p:nvPr>
        </p:nvPicPr>
        <p:blipFill>
          <a:blip r:embed="rId8"/>
          <a:stretch>
            <a:fillRect/>
          </a:stretch>
        </p:blipFill>
        <p:spPr>
          <a:xfrm>
            <a:off x="3447227" y="2416056"/>
            <a:ext cx="5297545" cy="2984144"/>
          </a:xfrm>
          <a:prstGeom prst="rect">
            <a:avLst/>
          </a:prstGeom>
        </p:spPr>
      </p:pic>
      <p:pic>
        <p:nvPicPr>
          <p:cNvPr id="12" name="Voice 187">
            <a:hlinkClick r:id="" action="ppaction://media"/>
            <a:extLst>
              <a:ext uri="{FF2B5EF4-FFF2-40B4-BE49-F238E27FC236}">
                <a16:creationId xmlns:a16="http://schemas.microsoft.com/office/drawing/2014/main" id="{59D01169-ABE3-C4CE-5F9D-6B573958707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51525" y="3184525"/>
            <a:ext cx="487363" cy="487363"/>
          </a:xfrm>
          <a:prstGeom prst="rect">
            <a:avLst/>
          </a:prstGeom>
        </p:spPr>
      </p:pic>
      <p:pic>
        <p:nvPicPr>
          <p:cNvPr id="13" name="Graphic 12" descr="End with solid fill">
            <a:extLst>
              <a:ext uri="{FF2B5EF4-FFF2-40B4-BE49-F238E27FC236}">
                <a16:creationId xmlns:a16="http://schemas.microsoft.com/office/drawing/2014/main" id="{0074662C-8685-3118-E369-57C542D23D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69775" y="5772817"/>
            <a:ext cx="450000" cy="450000"/>
          </a:xfrm>
          <a:prstGeom prst="rect">
            <a:avLst/>
          </a:prstGeom>
        </p:spPr>
      </p:pic>
    </p:spTree>
    <p:extLst>
      <p:ext uri="{BB962C8B-B14F-4D97-AF65-F5344CB8AC3E}">
        <p14:creationId xmlns:p14="http://schemas.microsoft.com/office/powerpoint/2010/main" val="1266925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audio>
              <p:cMediaNode vol="80000" showWhenStopped="0">
                <p:cTn id="1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 name="Freeform: Shape 50">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9" name="Oval 52">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0" name="Oval 5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71" name="Group 56">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72" name="Freeform: Shape 57">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3" name="Freeform: Shape 58">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4" name="Oval 59">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5" name="Oval 60">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76" name="Rectangle 62">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3" name="Picture Placeholder 12" descr="Logo&#10;&#10;Description automatically generated">
            <a:extLst>
              <a:ext uri="{FF2B5EF4-FFF2-40B4-BE49-F238E27FC236}">
                <a16:creationId xmlns:a16="http://schemas.microsoft.com/office/drawing/2014/main" id="{738AC809-F0A2-4B49-8BBA-AD65703D9EBC}"/>
              </a:ext>
            </a:extLst>
          </p:cNvPr>
          <p:cNvPicPr>
            <a:picLocks noGrp="1" noChangeAspect="1"/>
          </p:cNvPicPr>
          <p:nvPr>
            <p:ph type="pic" sz="quarter" idx="13"/>
          </p:nvPr>
        </p:nvPicPr>
        <p:blipFill rotWithShape="1">
          <a:blip r:embed="rId5"/>
          <a:srcRect l="533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77" name="Rectangle 64">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75598" y="180458"/>
            <a:ext cx="11476972" cy="984885"/>
          </a:xfrm>
        </p:spPr>
        <p:txBody>
          <a:bodyPr vert="horz" wrap="square" lIns="0" tIns="0" rIns="0" bIns="0" rtlCol="0" anchor="ctr" anchorCtr="0">
            <a:normAutofit fontScale="90000"/>
          </a:bodyPr>
          <a:lstStyle/>
          <a:p>
            <a:r>
              <a:rPr lang="en-US" sz="3700" dirty="0">
                <a:latin typeface="Raleway" panose="020B0503030101060003" pitchFamily="34" charset="0"/>
              </a:rPr>
              <a:t>BUSINESS &amp; HUMAN RIGHTS 101 – LEARNING RESOURCE</a:t>
            </a:r>
            <a:br>
              <a:rPr lang="en-US" sz="3700" dirty="0">
                <a:latin typeface="Raleway" panose="020B0503030101060003" pitchFamily="34" charset="0"/>
              </a:rPr>
            </a:br>
            <a:r>
              <a:rPr lang="en-US" sz="2400" dirty="0">
                <a:latin typeface="Raleway" panose="020B0503030101060003" pitchFamily="34" charset="0"/>
              </a:rPr>
              <a:t>CEE&amp;CA Summer Academy on Business and Human Rights 2024</a:t>
            </a:r>
            <a:endParaRPr lang="en-US" sz="3700" dirty="0">
              <a:latin typeface="Raleway" panose="020B0503030101060003" pitchFamily="34" charset="0"/>
            </a:endParaRP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534612" y="5330979"/>
            <a:ext cx="6123397" cy="984885"/>
          </a:xfrm>
        </p:spPr>
        <p:txBody>
          <a:bodyPr vert="horz" wrap="square" lIns="0" tIns="0" rIns="0" bIns="0" rtlCol="0" anchor="ctr">
            <a:normAutofit/>
          </a:bodyPr>
          <a:lstStyle/>
          <a:p>
            <a:pPr marL="0" indent="0">
              <a:lnSpc>
                <a:spcPct val="100000"/>
              </a:lnSpc>
            </a:pPr>
            <a:r>
              <a:rPr lang="en-US" sz="2200" dirty="0">
                <a:solidFill>
                  <a:srgbClr val="006092">
                    <a:alpha val="60000"/>
                  </a:srgbClr>
                </a:solidFill>
              </a:rPr>
              <a:t>The Global Business Initiative on Human Rights</a:t>
            </a:r>
          </a:p>
        </p:txBody>
      </p:sp>
      <p:sp>
        <p:nvSpPr>
          <p:cNvPr id="67" name="Rectangle 66">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6" name="5">
            <a:hlinkClick r:id="" action="ppaction://media"/>
            <a:extLst>
              <a:ext uri="{FF2B5EF4-FFF2-40B4-BE49-F238E27FC236}">
                <a16:creationId xmlns:a16="http://schemas.microsoft.com/office/drawing/2014/main" id="{84BBB8C4-0FF5-4920-ACED-F503980026A7}"/>
              </a:ext>
            </a:extLst>
          </p:cNvPr>
          <p:cNvPicPr>
            <a:picLocks noChangeAspect="1"/>
          </p:cNvPicPr>
          <p:nvPr>
            <a:audioFile r:link="rId1"/>
            <p:extLst>
              <p:ext uri="{DAA4B4D4-6D71-4841-9C94-3DE7FCFB9230}">
                <p14:media xmlns:p14="http://schemas.microsoft.com/office/powerpoint/2010/main" r:embed="rId2">
                  <p14:trim st="2100" end="10059"/>
                  <p14:fade in="1250" out="1250"/>
                </p14:media>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440480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7" descr="A group of people walking on a street&#10;&#10;Description automatically generated">
            <a:extLst>
              <a:ext uri="{FF2B5EF4-FFF2-40B4-BE49-F238E27FC236}">
                <a16:creationId xmlns:a16="http://schemas.microsoft.com/office/drawing/2014/main" id="{C2D1DB2C-3D1A-74F1-3B37-00A83E924BAF}"/>
              </a:ext>
            </a:extLst>
          </p:cNvPr>
          <p:cNvPicPr>
            <a:picLocks noChangeAspect="1"/>
          </p:cNvPicPr>
          <p:nvPr/>
        </p:nvPicPr>
        <p:blipFill>
          <a:blip r:embed="rId4">
            <a:extLst>
              <a:ext uri="{28A0092B-C50C-407E-A947-70E740481C1C}">
                <a14:useLocalDpi xmlns:a14="http://schemas.microsoft.com/office/drawing/2010/main" val="0"/>
              </a:ext>
            </a:extLst>
          </a:blip>
          <a:srcRect t="7829" b="7829"/>
          <a:stretch>
            <a:fillRect/>
          </a:stretch>
        </p:blipFill>
        <p:spPr>
          <a:xfrm>
            <a:off x="152400" y="152400"/>
            <a:ext cx="12192000" cy="6858000"/>
          </a:xfrm>
          <a:prstGeom prst="rect">
            <a:avLst/>
          </a:prstGeom>
        </p:spPr>
      </p:pic>
      <p:pic>
        <p:nvPicPr>
          <p:cNvPr id="11" name="Picture Placeholder 7" descr="A group of people walking on a street&#10;&#10;Description automatically generated">
            <a:extLst>
              <a:ext uri="{FF2B5EF4-FFF2-40B4-BE49-F238E27FC236}">
                <a16:creationId xmlns:a16="http://schemas.microsoft.com/office/drawing/2014/main" id="{BCFD2D8E-2F65-35F4-B78C-C5626AD14344}"/>
              </a:ext>
            </a:extLst>
          </p:cNvPr>
          <p:cNvPicPr>
            <a:picLocks noChangeAspect="1"/>
          </p:cNvPicPr>
          <p:nvPr/>
        </p:nvPicPr>
        <p:blipFill>
          <a:blip r:embed="rId4">
            <a:extLst>
              <a:ext uri="{28A0092B-C50C-407E-A947-70E740481C1C}">
                <a14:useLocalDpi xmlns:a14="http://schemas.microsoft.com/office/drawing/2010/main" val="0"/>
              </a:ext>
            </a:extLst>
          </a:blip>
          <a:srcRect t="7829" b="7829"/>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EB2D281-56C8-47FF-0745-7F2195707DFD}"/>
              </a:ext>
            </a:extLst>
          </p:cNvPr>
          <p:cNvSpPr/>
          <p:nvPr/>
        </p:nvSpPr>
        <p:spPr>
          <a:xfrm>
            <a:off x="405114" y="499461"/>
            <a:ext cx="11236022" cy="5872156"/>
          </a:xfrm>
          <a:prstGeom prst="rect">
            <a:avLst/>
          </a:prstGeom>
          <a:solidFill>
            <a:srgbClr val="000000">
              <a:alpha val="8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Raleway" panose="020B0503030101060003" pitchFamily="34" charset="0"/>
            </a:endParaRPr>
          </a:p>
        </p:txBody>
      </p:sp>
      <p:sp>
        <p:nvSpPr>
          <p:cNvPr id="2" name="Title 1">
            <a:extLst>
              <a:ext uri="{FF2B5EF4-FFF2-40B4-BE49-F238E27FC236}">
                <a16:creationId xmlns:a16="http://schemas.microsoft.com/office/drawing/2014/main" id="{B1560750-7EDB-4E3C-8D05-ECFD0A75A09D}"/>
              </a:ext>
            </a:extLst>
          </p:cNvPr>
          <p:cNvSpPr>
            <a:spLocks noGrp="1"/>
          </p:cNvSpPr>
          <p:nvPr>
            <p:ph type="title"/>
          </p:nvPr>
        </p:nvSpPr>
        <p:spPr>
          <a:xfrm>
            <a:off x="995680" y="810453"/>
            <a:ext cx="9865360" cy="977968"/>
          </a:xfrm>
        </p:spPr>
        <p:txBody>
          <a:bodyPr/>
          <a:lstStyle/>
          <a:p>
            <a:pPr lvl="0">
              <a:tabLst>
                <a:tab pos="457200" algn="l"/>
              </a:tabLst>
            </a:pPr>
            <a:r>
              <a:rPr lang="en-GB" sz="2400" b="1" dirty="0">
                <a:effectLst/>
                <a:latin typeface="Raleway" panose="020B0503030101060003" pitchFamily="34" charset="0"/>
                <a:ea typeface="Times New Roman" panose="02020603050405020304" pitchFamily="18" charset="0"/>
                <a:cs typeface="Aptos" panose="020B0004020202020204" pitchFamily="34" charset="0"/>
              </a:rPr>
              <a:t>What are the current trends in the business and human rights regulatory landscape?</a:t>
            </a:r>
            <a:br>
              <a:rPr lang="en-GB" sz="1800" dirty="0">
                <a:effectLst/>
                <a:latin typeface="Raleway" panose="020B0503030101060003" pitchFamily="34" charset="0"/>
                <a:ea typeface="Times New Roman" panose="02020603050405020304" pitchFamily="18" charset="0"/>
                <a:cs typeface="Aptos" panose="020B0004020202020204" pitchFamily="34" charset="0"/>
              </a:rPr>
            </a:br>
            <a:br>
              <a:rPr lang="en-GB" sz="1800" dirty="0">
                <a:effectLst/>
                <a:latin typeface="Raleway" panose="020B0503030101060003" pitchFamily="34" charset="0"/>
                <a:ea typeface="Times New Roman" panose="02020603050405020304" pitchFamily="18" charset="0"/>
                <a:cs typeface="Aptos" panose="020B0004020202020204" pitchFamily="34" charset="0"/>
              </a:rPr>
            </a:br>
            <a:r>
              <a:rPr lang="en-GB" sz="1800" dirty="0">
                <a:effectLst/>
                <a:latin typeface="Raleway" panose="020B0503030101060003" pitchFamily="34" charset="0"/>
                <a:ea typeface="Times New Roman" panose="02020603050405020304" pitchFamily="18" charset="0"/>
                <a:cs typeface="Aptos" panose="020B0004020202020204" pitchFamily="34" charset="0"/>
              </a:rPr>
              <a:t>In recent years, there has been a push to move beyond voluntary reporting requirements, that started with: </a:t>
            </a:r>
            <a:br>
              <a:rPr lang="en-GB" sz="1800" i="1" dirty="0">
                <a:effectLst/>
                <a:latin typeface="Raleway" panose="020B0503030101060003" pitchFamily="34" charset="0"/>
                <a:ea typeface="Times New Roman" panose="02020603050405020304" pitchFamily="18" charset="0"/>
                <a:cs typeface="Aptos" panose="020B0004020202020204" pitchFamily="34" charset="0"/>
              </a:rPr>
            </a:br>
            <a:br>
              <a:rPr lang="en-GB" sz="1800" i="1" dirty="0">
                <a:effectLst/>
                <a:latin typeface="Raleway" panose="020B0503030101060003" pitchFamily="34" charset="0"/>
                <a:ea typeface="Times New Roman" panose="02020603050405020304" pitchFamily="18" charset="0"/>
                <a:cs typeface="Aptos" panose="020B0004020202020204" pitchFamily="34" charset="0"/>
              </a:rPr>
            </a:br>
            <a:r>
              <a:rPr lang="en-GB" sz="1800" i="1" dirty="0">
                <a:effectLst/>
                <a:latin typeface="Raleway" panose="020B0503030101060003" pitchFamily="34" charset="0"/>
                <a:ea typeface="Times New Roman" panose="02020603050405020304" pitchFamily="18" charset="0"/>
                <a:cs typeface="Aptos" panose="020B0004020202020204" pitchFamily="34" charset="0"/>
              </a:rPr>
              <a:t>1. 	</a:t>
            </a:r>
            <a:r>
              <a:rPr lang="en-GB" sz="1800" dirty="0">
                <a:effectLst/>
                <a:latin typeface="Raleway" panose="020B0503030101060003" pitchFamily="34" charset="0"/>
                <a:ea typeface="Times New Roman" panose="02020603050405020304" pitchFamily="18" charset="0"/>
                <a:cs typeface="Aptos" panose="020B0004020202020204" pitchFamily="34" charset="0"/>
              </a:rPr>
              <a:t>Modern Slavery Statements, to hardened requirements that companies conduct human 	rights due diligence.</a:t>
            </a:r>
            <a:br>
              <a:rPr lang="en-GB" sz="1800" dirty="0">
                <a:effectLst/>
                <a:latin typeface="Raleway" panose="020B0503030101060003" pitchFamily="34" charset="0"/>
                <a:ea typeface="Times New Roman" panose="02020603050405020304" pitchFamily="18" charset="0"/>
                <a:cs typeface="Aptos" panose="020B0004020202020204" pitchFamily="34" charset="0"/>
              </a:rPr>
            </a:br>
            <a:br>
              <a:rPr lang="en-GB" sz="1800" dirty="0">
                <a:effectLst/>
                <a:latin typeface="Raleway" panose="020B0503030101060003" pitchFamily="34" charset="0"/>
                <a:ea typeface="Aptos" panose="020B0004020202020204" pitchFamily="34" charset="0"/>
                <a:cs typeface="Aptos" panose="020B0004020202020204" pitchFamily="34" charset="0"/>
              </a:rPr>
            </a:br>
            <a:r>
              <a:rPr lang="en-GB" sz="1800" dirty="0">
                <a:effectLst/>
                <a:latin typeface="Raleway" panose="020B0503030101060003" pitchFamily="34" charset="0"/>
                <a:ea typeface="Aptos" panose="020B0004020202020204" pitchFamily="34" charset="0"/>
                <a:cs typeface="Aptos" panose="020B0004020202020204" pitchFamily="34" charset="0"/>
              </a:rPr>
              <a:t>2. 	</a:t>
            </a:r>
            <a:r>
              <a:rPr lang="en-GB" sz="1800" dirty="0">
                <a:effectLst/>
                <a:latin typeface="Raleway" panose="020B0503030101060003" pitchFamily="34" charset="0"/>
                <a:ea typeface="Times New Roman" panose="02020603050405020304" pitchFamily="18" charset="0"/>
                <a:cs typeface="Aptos" panose="020B0004020202020204" pitchFamily="34" charset="0"/>
              </a:rPr>
              <a:t>The French Duty of Vigilance law in 2017. In 2021, Germany also passed its supply chain 	due diligence act.</a:t>
            </a:r>
            <a:br>
              <a:rPr lang="en-GB" sz="1800" dirty="0">
                <a:effectLst/>
                <a:latin typeface="Raleway" panose="020B0503030101060003" pitchFamily="34" charset="0"/>
                <a:ea typeface="Times New Roman" panose="02020603050405020304" pitchFamily="18" charset="0"/>
                <a:cs typeface="Aptos" panose="020B0004020202020204" pitchFamily="34" charset="0"/>
              </a:rPr>
            </a:br>
            <a:br>
              <a:rPr lang="en-GB" sz="1800" dirty="0">
                <a:effectLst/>
                <a:latin typeface="Raleway" panose="020B0503030101060003" pitchFamily="34" charset="0"/>
                <a:ea typeface="Aptos" panose="020B0004020202020204" pitchFamily="34" charset="0"/>
                <a:cs typeface="Aptos" panose="020B0004020202020204" pitchFamily="34" charset="0"/>
              </a:rPr>
            </a:br>
            <a:r>
              <a:rPr lang="en-GB" sz="1800" dirty="0">
                <a:effectLst/>
                <a:latin typeface="Raleway" panose="020B0503030101060003" pitchFamily="34" charset="0"/>
                <a:ea typeface="Aptos" panose="020B0004020202020204" pitchFamily="34" charset="0"/>
                <a:cs typeface="Aptos" panose="020B0004020202020204" pitchFamily="34" charset="0"/>
              </a:rPr>
              <a:t>3. 	</a:t>
            </a:r>
            <a:r>
              <a:rPr lang="en-GB" sz="1800" dirty="0">
                <a:effectLst/>
                <a:latin typeface="Raleway" panose="020B0503030101060003" pitchFamily="34" charset="0"/>
                <a:ea typeface="Times New Roman" panose="02020603050405020304" pitchFamily="18" charset="0"/>
                <a:cs typeface="Aptos" panose="020B0004020202020204" pitchFamily="34" charset="0"/>
              </a:rPr>
              <a:t>The European Union have also put forward several directives requiring companies to 	conduct and report on human rights and environmental due diligence.</a:t>
            </a:r>
            <a:br>
              <a:rPr lang="en-GB" sz="1800" dirty="0">
                <a:effectLst/>
                <a:latin typeface="Raleway" panose="020B0503030101060003" pitchFamily="34" charset="0"/>
                <a:ea typeface="Times New Roman" panose="02020603050405020304" pitchFamily="18" charset="0"/>
                <a:cs typeface="Aptos" panose="020B0004020202020204" pitchFamily="34" charset="0"/>
              </a:rPr>
            </a:br>
            <a:br>
              <a:rPr lang="en-GB" sz="1800" dirty="0">
                <a:effectLst/>
                <a:latin typeface="Raleway" panose="020B0503030101060003" pitchFamily="34" charset="0"/>
                <a:ea typeface="Aptos" panose="020B0004020202020204" pitchFamily="34" charset="0"/>
                <a:cs typeface="Aptos" panose="020B0004020202020204" pitchFamily="34" charset="0"/>
              </a:rPr>
            </a:br>
            <a:r>
              <a:rPr lang="en-GB" sz="1800" dirty="0">
                <a:effectLst/>
                <a:latin typeface="Raleway" panose="020B0503030101060003" pitchFamily="34" charset="0"/>
                <a:ea typeface="Times New Roman" panose="02020603050405020304" pitchFamily="18" charset="0"/>
                <a:cs typeface="Aptos" panose="020B0004020202020204" pitchFamily="34" charset="0"/>
              </a:rPr>
              <a:t>Partly, these have come as a result of the EU Green Deal.</a:t>
            </a:r>
            <a:br>
              <a:rPr lang="en-GB" sz="1800" dirty="0">
                <a:effectLst/>
                <a:latin typeface="Raleway" panose="020B0503030101060003" pitchFamily="34" charset="0"/>
                <a:ea typeface="Times New Roman" panose="02020603050405020304" pitchFamily="18" charset="0"/>
                <a:cs typeface="Aptos" panose="020B0004020202020204" pitchFamily="34" charset="0"/>
              </a:rPr>
            </a:br>
            <a:br>
              <a:rPr lang="en-GB" sz="1800" dirty="0">
                <a:effectLst/>
                <a:latin typeface="Raleway" panose="020B0503030101060003" pitchFamily="34" charset="0"/>
                <a:ea typeface="Aptos" panose="020B0004020202020204" pitchFamily="34" charset="0"/>
                <a:cs typeface="Aptos" panose="020B0004020202020204" pitchFamily="34" charset="0"/>
              </a:rPr>
            </a:br>
            <a:r>
              <a:rPr lang="en-GB" sz="1800" dirty="0">
                <a:effectLst/>
                <a:latin typeface="Raleway" panose="020B0503030101060003" pitchFamily="34" charset="0"/>
                <a:ea typeface="Times New Roman" panose="02020603050405020304" pitchFamily="18" charset="0"/>
                <a:cs typeface="Aptos" panose="020B0004020202020204" pitchFamily="34" charset="0"/>
              </a:rPr>
              <a:t>We will explore three of those directives in this module to understand what these hardened requirements for companies to conduct human rights due diligence will mean for companies.</a:t>
            </a:r>
            <a:br>
              <a:rPr lang="en-GB" sz="1800" dirty="0">
                <a:effectLst/>
                <a:latin typeface="Raleway" panose="020B0503030101060003" pitchFamily="34" charset="0"/>
                <a:ea typeface="Aptos" panose="020B0004020202020204" pitchFamily="34" charset="0"/>
                <a:cs typeface="Aptos" panose="020B0004020202020204" pitchFamily="34" charset="0"/>
              </a:rPr>
            </a:br>
            <a:endParaRPr lang="en-GB" sz="4400" b="1" dirty="0">
              <a:latin typeface="Raleway" panose="020B0503030101060003" pitchFamily="34" charset="0"/>
            </a:endParaRPr>
          </a:p>
        </p:txBody>
      </p:sp>
      <p:pic>
        <p:nvPicPr>
          <p:cNvPr id="4" name="L&amp;p 1">
            <a:hlinkClick r:id="" action="ppaction://media"/>
            <a:extLst>
              <a:ext uri="{FF2B5EF4-FFF2-40B4-BE49-F238E27FC236}">
                <a16:creationId xmlns:a16="http://schemas.microsoft.com/office/drawing/2014/main" id="{AFA6C426-E5AA-60C3-9FC5-F24688174A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22713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7" descr="A group of people walking on a street&#10;&#10;Description automatically generated">
            <a:extLst>
              <a:ext uri="{FF2B5EF4-FFF2-40B4-BE49-F238E27FC236}">
                <a16:creationId xmlns:a16="http://schemas.microsoft.com/office/drawing/2014/main" id="{C2D1DB2C-3D1A-74F1-3B37-00A83E924BAF}"/>
              </a:ext>
            </a:extLst>
          </p:cNvPr>
          <p:cNvPicPr>
            <a:picLocks noChangeAspect="1"/>
          </p:cNvPicPr>
          <p:nvPr/>
        </p:nvPicPr>
        <p:blipFill>
          <a:blip r:embed="rId4">
            <a:extLst>
              <a:ext uri="{28A0092B-C50C-407E-A947-70E740481C1C}">
                <a14:useLocalDpi xmlns:a14="http://schemas.microsoft.com/office/drawing/2010/main" val="0"/>
              </a:ext>
            </a:extLst>
          </a:blip>
          <a:srcRect t="7829" b="7829"/>
          <a:stretch>
            <a:fillRect/>
          </a:stretch>
        </p:blipFill>
        <p:spPr>
          <a:xfrm>
            <a:off x="152400" y="152400"/>
            <a:ext cx="12192000" cy="6858000"/>
          </a:xfrm>
          <a:prstGeom prst="rect">
            <a:avLst/>
          </a:prstGeom>
        </p:spPr>
      </p:pic>
      <p:pic>
        <p:nvPicPr>
          <p:cNvPr id="11" name="Picture Placeholder 7" descr="A group of people walking on a street&#10;&#10;Description automatically generated">
            <a:extLst>
              <a:ext uri="{FF2B5EF4-FFF2-40B4-BE49-F238E27FC236}">
                <a16:creationId xmlns:a16="http://schemas.microsoft.com/office/drawing/2014/main" id="{BCFD2D8E-2F65-35F4-B78C-C5626AD14344}"/>
              </a:ext>
            </a:extLst>
          </p:cNvPr>
          <p:cNvPicPr>
            <a:picLocks noChangeAspect="1"/>
          </p:cNvPicPr>
          <p:nvPr/>
        </p:nvPicPr>
        <p:blipFill>
          <a:blip r:embed="rId4">
            <a:extLst>
              <a:ext uri="{28A0092B-C50C-407E-A947-70E740481C1C}">
                <a14:useLocalDpi xmlns:a14="http://schemas.microsoft.com/office/drawing/2010/main" val="0"/>
              </a:ext>
            </a:extLst>
          </a:blip>
          <a:srcRect t="7829" b="7829"/>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EB2D281-56C8-47FF-0745-7F2195707DFD}"/>
              </a:ext>
            </a:extLst>
          </p:cNvPr>
          <p:cNvSpPr/>
          <p:nvPr/>
        </p:nvSpPr>
        <p:spPr>
          <a:xfrm>
            <a:off x="477989" y="492922"/>
            <a:ext cx="11236022" cy="5872156"/>
          </a:xfrm>
          <a:prstGeom prst="rect">
            <a:avLst/>
          </a:prstGeom>
          <a:solidFill>
            <a:srgbClr val="000000">
              <a:alpha val="8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B1560750-7EDB-4E3C-8D05-ECFD0A75A09D}"/>
              </a:ext>
            </a:extLst>
          </p:cNvPr>
          <p:cNvSpPr>
            <a:spLocks noGrp="1"/>
          </p:cNvSpPr>
          <p:nvPr>
            <p:ph type="title"/>
          </p:nvPr>
        </p:nvSpPr>
        <p:spPr>
          <a:xfrm>
            <a:off x="1055846" y="1687485"/>
            <a:ext cx="10078720" cy="947227"/>
          </a:xfrm>
        </p:spPr>
        <p:txBody>
          <a:bodyPr/>
          <a:lstStyle/>
          <a:p>
            <a:pPr algn="ctr"/>
            <a:r>
              <a:rPr lang="en-GB" sz="3200" b="1" dirty="0">
                <a:latin typeface="Raleway" panose="020B0503030101060003" pitchFamily="34" charset="0"/>
              </a:rPr>
              <a:t>Work through this presentation on the </a:t>
            </a:r>
            <a:br>
              <a:rPr lang="en-GB" sz="3200" b="1" dirty="0">
                <a:latin typeface="Raleway" panose="020B0503030101060003" pitchFamily="34" charset="0"/>
              </a:rPr>
            </a:br>
            <a:r>
              <a:rPr lang="en-GB" sz="3200" b="1" dirty="0">
                <a:latin typeface="Raleway" panose="020B0503030101060003" pitchFamily="34" charset="0"/>
              </a:rPr>
              <a:t>Corporate Sustainability Reporting Directive (CSRD) and the </a:t>
            </a:r>
            <a:br>
              <a:rPr lang="en-GB" sz="3200" b="1" dirty="0">
                <a:latin typeface="Raleway" panose="020B0503030101060003" pitchFamily="34" charset="0"/>
              </a:rPr>
            </a:br>
            <a:r>
              <a:rPr lang="en-GB" sz="3200" b="1" dirty="0">
                <a:latin typeface="Raleway" panose="020B0503030101060003" pitchFamily="34" charset="0"/>
              </a:rPr>
              <a:t>Corporate Sustainability Due Diligence Directive (CSDDD)</a:t>
            </a:r>
            <a:br>
              <a:rPr lang="en-GB" sz="3200" b="1" dirty="0">
                <a:latin typeface="Raleway" panose="020B0503030101060003" pitchFamily="34" charset="0"/>
              </a:rPr>
            </a:br>
            <a:br>
              <a:rPr lang="en-GB" sz="3200" b="1" dirty="0">
                <a:latin typeface="Raleway" panose="020B0503030101060003" pitchFamily="34" charset="0"/>
              </a:rPr>
            </a:br>
            <a:r>
              <a:rPr lang="en-GB" sz="3200" dirty="0">
                <a:latin typeface="Raleway" panose="020B0503030101060003" pitchFamily="34" charset="0"/>
              </a:rPr>
              <a:t>Keep in mind what the requirements of the UNGPs are for companies</a:t>
            </a:r>
            <a:br>
              <a:rPr lang="en-GB" sz="3200" dirty="0">
                <a:latin typeface="Raleway" panose="020B0503030101060003" pitchFamily="34" charset="0"/>
              </a:rPr>
            </a:br>
            <a:br>
              <a:rPr lang="en-GB" sz="3200" b="1" dirty="0">
                <a:latin typeface="Raleway" panose="020B0503030101060003" pitchFamily="34" charset="0"/>
              </a:rPr>
            </a:br>
            <a:endParaRPr lang="en-GB" sz="4000" b="1" dirty="0"/>
          </a:p>
        </p:txBody>
      </p:sp>
      <p:pic>
        <p:nvPicPr>
          <p:cNvPr id="7" name="Voice 185">
            <a:hlinkClick r:id="" action="ppaction://media"/>
            <a:extLst>
              <a:ext uri="{FF2B5EF4-FFF2-40B4-BE49-F238E27FC236}">
                <a16:creationId xmlns:a16="http://schemas.microsoft.com/office/drawing/2014/main" id="{F71EC9BA-CCF4-D9A8-438B-39D262E0C3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8" name="Graphic 7" descr="End with solid fill">
            <a:extLst>
              <a:ext uri="{FF2B5EF4-FFF2-40B4-BE49-F238E27FC236}">
                <a16:creationId xmlns:a16="http://schemas.microsoft.com/office/drawing/2014/main" id="{A83014F9-0E57-CD2A-3C72-065BBA0794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9416" y="6304703"/>
            <a:ext cx="450000" cy="450000"/>
          </a:xfrm>
          <a:prstGeom prst="rect">
            <a:avLst/>
          </a:prstGeom>
        </p:spPr>
      </p:pic>
    </p:spTree>
    <p:extLst>
      <p:ext uri="{BB962C8B-B14F-4D97-AF65-F5344CB8AC3E}">
        <p14:creationId xmlns:p14="http://schemas.microsoft.com/office/powerpoint/2010/main" val="2603113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09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5554A8-D904-5CC3-0B02-24CA9D5C27F6}"/>
              </a:ext>
            </a:extLst>
          </p:cNvPr>
          <p:cNvSpPr txBox="1"/>
          <p:nvPr/>
        </p:nvSpPr>
        <p:spPr>
          <a:xfrm>
            <a:off x="2438400" y="1524000"/>
            <a:ext cx="6400800" cy="34163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FFFFFF"/>
                </a:solidFill>
                <a:effectLst/>
                <a:uLnTx/>
                <a:uFillTx/>
              </a:rPr>
              <a:t>EU Corporate Sustainability Reporting Directive (CSRD) </a:t>
            </a:r>
          </a:p>
        </p:txBody>
      </p:sp>
      <p:pic>
        <p:nvPicPr>
          <p:cNvPr id="2" name="Media1">
            <a:hlinkClick r:id="" action="ppaction://media"/>
            <a:extLst>
              <a:ext uri="{FF2B5EF4-FFF2-40B4-BE49-F238E27FC236}">
                <a16:creationId xmlns:a16="http://schemas.microsoft.com/office/drawing/2014/main" id="{DC3EADAE-DAA5-36BA-544D-1F26D84C0C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5" name="Graphic 4" descr="End with solid fill">
            <a:extLst>
              <a:ext uri="{FF2B5EF4-FFF2-40B4-BE49-F238E27FC236}">
                <a16:creationId xmlns:a16="http://schemas.microsoft.com/office/drawing/2014/main" id="{F1EC6C10-1607-7724-3391-9F2035D31E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9416" y="6304703"/>
            <a:ext cx="450000" cy="450000"/>
          </a:xfrm>
          <a:prstGeom prst="rect">
            <a:avLst/>
          </a:prstGeom>
        </p:spPr>
      </p:pic>
    </p:spTree>
    <p:extLst>
      <p:ext uri="{BB962C8B-B14F-4D97-AF65-F5344CB8AC3E}">
        <p14:creationId xmlns:p14="http://schemas.microsoft.com/office/powerpoint/2010/main" val="1813485426"/>
      </p:ext>
    </p:extLst>
  </p:cSld>
  <p:clrMapOvr>
    <a:masterClrMapping/>
  </p:clrMapOvr>
  <mc:AlternateContent xmlns:mc="http://schemas.openxmlformats.org/markup-compatibility/2006" xmlns:p14="http://schemas.microsoft.com/office/powerpoint/2010/main">
    <mc:Choice Requires="p14">
      <p:transition spd="slow" p14:dur="2000" advTm="57455"/>
    </mc:Choice>
    <mc:Fallback xmlns="">
      <p:transition spd="slow" advTm="57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DB4E5-1972-D1BD-DE7F-59D1FBE092A9}"/>
              </a:ext>
            </a:extLst>
          </p:cNvPr>
          <p:cNvSpPr>
            <a:spLocks noGrp="1"/>
          </p:cNvSpPr>
          <p:nvPr>
            <p:ph type="title"/>
          </p:nvPr>
        </p:nvSpPr>
        <p:spPr/>
        <p:txBody>
          <a:bodyPr/>
          <a:lstStyle/>
          <a:p>
            <a:r>
              <a:rPr lang="en-IE" sz="2800" dirty="0"/>
              <a:t>Corporate Sustainability Reporting Directive: </a:t>
            </a:r>
            <a:r>
              <a:rPr lang="en-IE" dirty="0"/>
              <a:t>Entry into force</a:t>
            </a:r>
          </a:p>
        </p:txBody>
      </p:sp>
      <p:grpSp>
        <p:nvGrpSpPr>
          <p:cNvPr id="54" name="Group 53">
            <a:extLst>
              <a:ext uri="{FF2B5EF4-FFF2-40B4-BE49-F238E27FC236}">
                <a16:creationId xmlns:a16="http://schemas.microsoft.com/office/drawing/2014/main" id="{90F4F3A8-3BCE-C378-3ADB-5126E9A6EA0A}"/>
              </a:ext>
            </a:extLst>
          </p:cNvPr>
          <p:cNvGrpSpPr/>
          <p:nvPr/>
        </p:nvGrpSpPr>
        <p:grpSpPr>
          <a:xfrm>
            <a:off x="1476431" y="1642823"/>
            <a:ext cx="9252200" cy="3565188"/>
            <a:chOff x="1124065" y="1639054"/>
            <a:chExt cx="9252200" cy="3565188"/>
          </a:xfrm>
        </p:grpSpPr>
        <p:sp>
          <p:nvSpPr>
            <p:cNvPr id="11" name="Rectangle 10">
              <a:extLst>
                <a:ext uri="{FF2B5EF4-FFF2-40B4-BE49-F238E27FC236}">
                  <a16:creationId xmlns:a16="http://schemas.microsoft.com/office/drawing/2014/main" id="{91EF2C58-440D-97AD-C937-A541CAA93801}"/>
                </a:ext>
              </a:extLst>
            </p:cNvPr>
            <p:cNvSpPr/>
            <p:nvPr/>
          </p:nvSpPr>
          <p:spPr>
            <a:xfrm>
              <a:off x="3447274" y="1639054"/>
              <a:ext cx="2269510" cy="687076"/>
            </a:xfrm>
            <a:prstGeom prst="rect">
              <a:avLst/>
            </a:prstGeom>
            <a:solidFill>
              <a:srgbClr val="008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0" i="0" u="none" strike="noStrike" kern="0" cap="none" spc="0" normalizeH="0" baseline="0" noProof="0" dirty="0">
                  <a:ln>
                    <a:noFill/>
                  </a:ln>
                  <a:solidFill>
                    <a:prstClr val="white"/>
                  </a:solidFill>
                  <a:effectLst/>
                  <a:uLnTx/>
                  <a:uFillTx/>
                  <a:latin typeface="Raleway Medium" panose="020B0503030101060003" pitchFamily="34" charset="77"/>
                  <a:ea typeface="+mn-ea"/>
                  <a:cs typeface="+mn-cs"/>
                </a:rPr>
                <a:t>General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0" i="0" u="none" strike="noStrike" kern="0" cap="none" spc="0" normalizeH="0" baseline="0" noProof="0" dirty="0">
                  <a:ln>
                    <a:noFill/>
                  </a:ln>
                  <a:solidFill>
                    <a:prstClr val="white"/>
                  </a:solidFill>
                  <a:effectLst/>
                  <a:uLnTx/>
                  <a:uFillTx/>
                  <a:latin typeface="Raleway Medium" panose="020B0503030101060003" pitchFamily="34" charset="77"/>
                  <a:ea typeface="+mn-ea"/>
                  <a:cs typeface="+mn-cs"/>
                </a:rPr>
                <a:t>(EU companies)</a:t>
              </a:r>
            </a:p>
          </p:txBody>
        </p:sp>
        <p:sp>
          <p:nvSpPr>
            <p:cNvPr id="14" name="Rectangle 13">
              <a:extLst>
                <a:ext uri="{FF2B5EF4-FFF2-40B4-BE49-F238E27FC236}">
                  <a16:creationId xmlns:a16="http://schemas.microsoft.com/office/drawing/2014/main" id="{3CD71425-A0AC-AFC5-9C0E-2325355C7AED}"/>
                </a:ext>
              </a:extLst>
            </p:cNvPr>
            <p:cNvSpPr/>
            <p:nvPr/>
          </p:nvSpPr>
          <p:spPr>
            <a:xfrm>
              <a:off x="3447274" y="2373632"/>
              <a:ext cx="2269510" cy="907915"/>
            </a:xfrm>
            <a:prstGeom prst="rect">
              <a:avLst/>
            </a:prstGeom>
            <a:solidFill>
              <a:srgbClr val="E3E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1" i="0" u="none" strike="noStrike" kern="0" cap="none" spc="0" normalizeH="0" baseline="0" noProof="0" dirty="0">
                  <a:ln>
                    <a:noFill/>
                  </a:ln>
                  <a:solidFill>
                    <a:prstClr val="black"/>
                  </a:solidFill>
                  <a:effectLst/>
                  <a:uLnTx/>
                  <a:uFillTx/>
                  <a:latin typeface="Raleway" panose="020B0503030101060003" pitchFamily="34" charset="77"/>
                  <a:ea typeface="+mn-ea"/>
                  <a:cs typeface="+mn-cs"/>
                </a:rPr>
                <a:t>30 June 2023</a:t>
              </a:r>
            </a:p>
          </p:txBody>
        </p:sp>
        <p:sp>
          <p:nvSpPr>
            <p:cNvPr id="16" name="Rectangle 15">
              <a:extLst>
                <a:ext uri="{FF2B5EF4-FFF2-40B4-BE49-F238E27FC236}">
                  <a16:creationId xmlns:a16="http://schemas.microsoft.com/office/drawing/2014/main" id="{F565B8C6-9D20-9807-7C2E-B78A1BB2C5D2}"/>
                </a:ext>
              </a:extLst>
            </p:cNvPr>
            <p:cNvSpPr/>
            <p:nvPr/>
          </p:nvSpPr>
          <p:spPr>
            <a:xfrm>
              <a:off x="5783548" y="1639054"/>
              <a:ext cx="2269510" cy="68707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0" i="0" u="none" strike="noStrike" kern="0" cap="none" spc="0" normalizeH="0" baseline="0" noProof="0" dirty="0">
                  <a:ln>
                    <a:noFill/>
                  </a:ln>
                  <a:solidFill>
                    <a:prstClr val="white"/>
                  </a:solidFill>
                  <a:effectLst/>
                  <a:uLnTx/>
                  <a:uFillTx/>
                  <a:latin typeface="Raleway Medium" panose="020B0503030101060003" pitchFamily="34" charset="77"/>
                  <a:ea typeface="+mn-ea"/>
                  <a:cs typeface="+mn-cs"/>
                </a:rPr>
                <a:t>Sector-specific</a:t>
              </a:r>
            </a:p>
          </p:txBody>
        </p:sp>
        <p:sp>
          <p:nvSpPr>
            <p:cNvPr id="17" name="Rectangle 16">
              <a:extLst>
                <a:ext uri="{FF2B5EF4-FFF2-40B4-BE49-F238E27FC236}">
                  <a16:creationId xmlns:a16="http://schemas.microsoft.com/office/drawing/2014/main" id="{D765BF5C-E955-BF75-DDDB-FD7B6B233992}"/>
                </a:ext>
              </a:extLst>
            </p:cNvPr>
            <p:cNvSpPr/>
            <p:nvPr/>
          </p:nvSpPr>
          <p:spPr>
            <a:xfrm>
              <a:off x="5783547" y="2373631"/>
              <a:ext cx="2269509" cy="907915"/>
            </a:xfrm>
            <a:prstGeom prst="rect">
              <a:avLst/>
            </a:prstGeom>
            <a:solidFill>
              <a:srgbClr val="F3E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1" i="0" u="none" strike="noStrike" kern="0" cap="none" spc="0" normalizeH="0" baseline="0" noProof="0" dirty="0">
                  <a:ln>
                    <a:noFill/>
                  </a:ln>
                  <a:solidFill>
                    <a:prstClr val="black"/>
                  </a:solidFill>
                  <a:effectLst/>
                  <a:uLnTx/>
                  <a:uFillTx/>
                  <a:latin typeface="Raleway" panose="020B0503030101060003" pitchFamily="34" charset="77"/>
                  <a:ea typeface="+mn-ea"/>
                  <a:cs typeface="+mn-cs"/>
                </a:rPr>
                <a:t>30 June 2026</a:t>
              </a:r>
            </a:p>
          </p:txBody>
        </p:sp>
        <p:sp>
          <p:nvSpPr>
            <p:cNvPr id="18" name="Rectangle 17">
              <a:extLst>
                <a:ext uri="{FF2B5EF4-FFF2-40B4-BE49-F238E27FC236}">
                  <a16:creationId xmlns:a16="http://schemas.microsoft.com/office/drawing/2014/main" id="{168CF1D4-B95D-7107-9586-1D4CFD69768C}"/>
                </a:ext>
              </a:extLst>
            </p:cNvPr>
            <p:cNvSpPr/>
            <p:nvPr/>
          </p:nvSpPr>
          <p:spPr>
            <a:xfrm>
              <a:off x="8106755" y="1639054"/>
              <a:ext cx="2269510" cy="6870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0" i="0" u="none" strike="noStrike" kern="0" cap="none" spc="0" normalizeH="0" baseline="0" noProof="0" dirty="0">
                  <a:ln>
                    <a:noFill/>
                  </a:ln>
                  <a:solidFill>
                    <a:prstClr val="white"/>
                  </a:solidFill>
                  <a:effectLst/>
                  <a:uLnTx/>
                  <a:uFillTx/>
                  <a:latin typeface="Raleway Medium" panose="020B0503030101060003" pitchFamily="34" charset="77"/>
                  <a:ea typeface="+mn-ea"/>
                  <a:cs typeface="+mn-cs"/>
                </a:rPr>
                <a:t>Non-EU companies</a:t>
              </a:r>
            </a:p>
          </p:txBody>
        </p:sp>
        <p:sp>
          <p:nvSpPr>
            <p:cNvPr id="19" name="Rectangle 18">
              <a:extLst>
                <a:ext uri="{FF2B5EF4-FFF2-40B4-BE49-F238E27FC236}">
                  <a16:creationId xmlns:a16="http://schemas.microsoft.com/office/drawing/2014/main" id="{02D6149C-3AF1-C158-1AF7-B870B81C1890}"/>
                </a:ext>
              </a:extLst>
            </p:cNvPr>
            <p:cNvSpPr/>
            <p:nvPr/>
          </p:nvSpPr>
          <p:spPr>
            <a:xfrm>
              <a:off x="8106755" y="2373629"/>
              <a:ext cx="2269510" cy="907915"/>
            </a:xfrm>
            <a:prstGeom prst="rect">
              <a:avLst/>
            </a:prstGeom>
            <a:solidFill>
              <a:srgbClr val="EFF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1" i="0" u="none" strike="noStrike" kern="0" cap="none" spc="0" normalizeH="0" baseline="0" noProof="0" dirty="0">
                  <a:ln>
                    <a:noFill/>
                  </a:ln>
                  <a:solidFill>
                    <a:prstClr val="black"/>
                  </a:solidFill>
                  <a:effectLst/>
                  <a:uLnTx/>
                  <a:uFillTx/>
                  <a:latin typeface="Raleway" panose="020B0503030101060003" pitchFamily="34" charset="77"/>
                  <a:ea typeface="+mn-ea"/>
                  <a:cs typeface="+mn-cs"/>
                </a:rPr>
                <a:t>30 June 2026</a:t>
              </a:r>
            </a:p>
          </p:txBody>
        </p:sp>
        <p:sp>
          <p:nvSpPr>
            <p:cNvPr id="43" name="Rectangle 42">
              <a:extLst>
                <a:ext uri="{FF2B5EF4-FFF2-40B4-BE49-F238E27FC236}">
                  <a16:creationId xmlns:a16="http://schemas.microsoft.com/office/drawing/2014/main" id="{36A87269-4A9D-9536-9B01-238DE4063E05}"/>
                </a:ext>
              </a:extLst>
            </p:cNvPr>
            <p:cNvSpPr/>
            <p:nvPr/>
          </p:nvSpPr>
          <p:spPr>
            <a:xfrm>
              <a:off x="3447274" y="3329049"/>
              <a:ext cx="2269510" cy="907915"/>
            </a:xfrm>
            <a:prstGeom prst="rect">
              <a:avLst/>
            </a:prstGeom>
            <a:solidFill>
              <a:srgbClr val="E3E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1" i="0" u="none" strike="noStrike" kern="0" cap="none" spc="0" normalizeH="0" baseline="0" noProof="0" dirty="0">
                  <a:ln>
                    <a:noFill/>
                  </a:ln>
                  <a:solidFill>
                    <a:prstClr val="black"/>
                  </a:solidFill>
                  <a:effectLst/>
                  <a:uLnTx/>
                  <a:uFillTx/>
                  <a:latin typeface="Raleway" panose="020B0503030101060003" pitchFamily="34" charset="77"/>
                  <a:ea typeface="+mn-ea"/>
                  <a:cs typeface="+mn-cs"/>
                </a:rPr>
                <a:t>1 Jan 2024</a:t>
              </a:r>
            </a:p>
          </p:txBody>
        </p:sp>
        <p:sp>
          <p:nvSpPr>
            <p:cNvPr id="45" name="Rectangle 44">
              <a:extLst>
                <a:ext uri="{FF2B5EF4-FFF2-40B4-BE49-F238E27FC236}">
                  <a16:creationId xmlns:a16="http://schemas.microsoft.com/office/drawing/2014/main" id="{DD8E5589-D933-388C-4F73-8DA29946D3E0}"/>
                </a:ext>
              </a:extLst>
            </p:cNvPr>
            <p:cNvSpPr/>
            <p:nvPr/>
          </p:nvSpPr>
          <p:spPr>
            <a:xfrm>
              <a:off x="1124065" y="2373623"/>
              <a:ext cx="2269510" cy="907915"/>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IE" sz="1800" b="0" i="0" u="none" strike="noStrike" kern="0" cap="none" spc="0" normalizeH="0" baseline="0" noProof="0" dirty="0">
                  <a:ln>
                    <a:noFill/>
                  </a:ln>
                  <a:solidFill>
                    <a:prstClr val="white"/>
                  </a:solidFill>
                  <a:effectLst/>
                  <a:uLnTx/>
                  <a:uFillTx/>
                  <a:latin typeface="Raleway" panose="020B0503030101060003" pitchFamily="34" charset="77"/>
                  <a:ea typeface="+mn-ea"/>
                  <a:cs typeface="+mn-cs"/>
                </a:rPr>
                <a:t>ESRS adopted </a:t>
              </a:r>
              <a:r>
                <a:rPr kumimoji="0" lang="en-IE" sz="1400" b="0" i="0" u="none" strike="noStrike" kern="0" cap="none" spc="0" normalizeH="0" baseline="0" noProof="0" dirty="0">
                  <a:ln>
                    <a:noFill/>
                  </a:ln>
                  <a:solidFill>
                    <a:prstClr val="white"/>
                  </a:solidFill>
                  <a:effectLst/>
                  <a:uLnTx/>
                  <a:uFillTx/>
                  <a:latin typeface="Raleway" panose="020B0503030101060003" pitchFamily="34" charset="77"/>
                  <a:ea typeface="+mn-ea"/>
                  <a:cs typeface="+mn-cs"/>
                </a:rPr>
                <a:t>European Commission</a:t>
              </a:r>
              <a:endParaRPr kumimoji="0" lang="en-IE" sz="1800" b="0" i="0" u="none" strike="noStrike" kern="0" cap="none" spc="0" normalizeH="0" baseline="0" noProof="0" dirty="0">
                <a:ln>
                  <a:noFill/>
                </a:ln>
                <a:solidFill>
                  <a:prstClr val="white"/>
                </a:solidFill>
                <a:effectLst/>
                <a:uLnTx/>
                <a:uFillTx/>
                <a:latin typeface="Raleway" panose="020B0503030101060003" pitchFamily="34" charset="77"/>
                <a:ea typeface="+mn-ea"/>
                <a:cs typeface="+mn-cs"/>
              </a:endParaRPr>
            </a:p>
          </p:txBody>
        </p:sp>
        <p:sp>
          <p:nvSpPr>
            <p:cNvPr id="46" name="Rectangle 45">
              <a:extLst>
                <a:ext uri="{FF2B5EF4-FFF2-40B4-BE49-F238E27FC236}">
                  <a16:creationId xmlns:a16="http://schemas.microsoft.com/office/drawing/2014/main" id="{F9CB87DF-2571-B81E-0B6D-5AB17B696C09}"/>
                </a:ext>
              </a:extLst>
            </p:cNvPr>
            <p:cNvSpPr/>
            <p:nvPr/>
          </p:nvSpPr>
          <p:spPr>
            <a:xfrm>
              <a:off x="1124065" y="3329040"/>
              <a:ext cx="2269510" cy="907915"/>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IE" sz="1800" b="0" i="0" u="none" strike="noStrike" kern="0" cap="none" spc="0" normalizeH="0" baseline="0" noProof="0" dirty="0">
                  <a:ln>
                    <a:noFill/>
                  </a:ln>
                  <a:solidFill>
                    <a:prstClr val="white"/>
                  </a:solidFill>
                  <a:effectLst/>
                  <a:uLnTx/>
                  <a:uFillTx/>
                  <a:latin typeface="Raleway" panose="020B0503030101060003" pitchFamily="34" charset="77"/>
                  <a:ea typeface="+mn-ea"/>
                  <a:cs typeface="+mn-cs"/>
                </a:rPr>
                <a:t>Legislation applies</a:t>
              </a:r>
            </a:p>
          </p:txBody>
        </p:sp>
        <p:sp>
          <p:nvSpPr>
            <p:cNvPr id="47" name="Rectangle 46">
              <a:extLst>
                <a:ext uri="{FF2B5EF4-FFF2-40B4-BE49-F238E27FC236}">
                  <a16:creationId xmlns:a16="http://schemas.microsoft.com/office/drawing/2014/main" id="{B8785910-6740-D3C1-8135-6E3E040EE9A3}"/>
                </a:ext>
              </a:extLst>
            </p:cNvPr>
            <p:cNvSpPr/>
            <p:nvPr/>
          </p:nvSpPr>
          <p:spPr>
            <a:xfrm>
              <a:off x="1124065" y="4284457"/>
              <a:ext cx="2269510" cy="907915"/>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IE" sz="1800" b="0" i="0" u="none" strike="noStrike" kern="0" cap="none" spc="0" normalizeH="0" baseline="0" noProof="0" dirty="0">
                  <a:ln>
                    <a:noFill/>
                  </a:ln>
                  <a:solidFill>
                    <a:prstClr val="white"/>
                  </a:solidFill>
                  <a:effectLst/>
                  <a:uLnTx/>
                  <a:uFillTx/>
                  <a:latin typeface="Raleway" panose="020B0503030101060003" pitchFamily="34" charset="77"/>
                  <a:ea typeface="+mn-ea"/>
                  <a:cs typeface="+mn-cs"/>
                </a:rPr>
                <a:t>Reports published</a:t>
              </a:r>
            </a:p>
          </p:txBody>
        </p:sp>
        <p:sp>
          <p:nvSpPr>
            <p:cNvPr id="48" name="Rectangle 47">
              <a:extLst>
                <a:ext uri="{FF2B5EF4-FFF2-40B4-BE49-F238E27FC236}">
                  <a16:creationId xmlns:a16="http://schemas.microsoft.com/office/drawing/2014/main" id="{0D02D404-1EE2-4B2E-26BE-23930FEE1754}"/>
                </a:ext>
              </a:extLst>
            </p:cNvPr>
            <p:cNvSpPr/>
            <p:nvPr/>
          </p:nvSpPr>
          <p:spPr>
            <a:xfrm>
              <a:off x="5783546" y="3329049"/>
              <a:ext cx="2269510" cy="907915"/>
            </a:xfrm>
            <a:prstGeom prst="rect">
              <a:avLst/>
            </a:prstGeom>
            <a:solidFill>
              <a:srgbClr val="F3E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1" i="0" u="none" strike="noStrike" kern="0" cap="none" spc="0" normalizeH="0" baseline="0" noProof="0" dirty="0">
                  <a:ln>
                    <a:noFill/>
                  </a:ln>
                  <a:solidFill>
                    <a:prstClr val="black"/>
                  </a:solidFill>
                  <a:effectLst/>
                  <a:uLnTx/>
                  <a:uFillTx/>
                  <a:latin typeface="Raleway" panose="020B0503030101060003" pitchFamily="34" charset="77"/>
                  <a:ea typeface="+mn-ea"/>
                  <a:cs typeface="+mn-cs"/>
                </a:rPr>
                <a:t>1 Jan 2027</a:t>
              </a:r>
            </a:p>
          </p:txBody>
        </p:sp>
        <p:sp>
          <p:nvSpPr>
            <p:cNvPr id="49" name="Rectangle 48">
              <a:extLst>
                <a:ext uri="{FF2B5EF4-FFF2-40B4-BE49-F238E27FC236}">
                  <a16:creationId xmlns:a16="http://schemas.microsoft.com/office/drawing/2014/main" id="{B2188412-CC7F-3152-3CD7-057894FF11A1}"/>
                </a:ext>
              </a:extLst>
            </p:cNvPr>
            <p:cNvSpPr/>
            <p:nvPr/>
          </p:nvSpPr>
          <p:spPr>
            <a:xfrm>
              <a:off x="8106755" y="3329043"/>
              <a:ext cx="2269510" cy="907915"/>
            </a:xfrm>
            <a:prstGeom prst="rect">
              <a:avLst/>
            </a:prstGeom>
            <a:solidFill>
              <a:srgbClr val="EFF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1" i="0" u="none" strike="noStrike" kern="0" cap="none" spc="0" normalizeH="0" baseline="0" noProof="0" dirty="0">
                  <a:ln>
                    <a:noFill/>
                  </a:ln>
                  <a:solidFill>
                    <a:prstClr val="black"/>
                  </a:solidFill>
                  <a:effectLst/>
                  <a:uLnTx/>
                  <a:uFillTx/>
                  <a:latin typeface="Raleway" panose="020B0503030101060003" pitchFamily="34" charset="77"/>
                  <a:ea typeface="+mn-ea"/>
                  <a:cs typeface="+mn-cs"/>
                </a:rPr>
                <a:t>1 Jan 2028</a:t>
              </a:r>
            </a:p>
          </p:txBody>
        </p:sp>
        <p:sp>
          <p:nvSpPr>
            <p:cNvPr id="50" name="Rectangle 49">
              <a:extLst>
                <a:ext uri="{FF2B5EF4-FFF2-40B4-BE49-F238E27FC236}">
                  <a16:creationId xmlns:a16="http://schemas.microsoft.com/office/drawing/2014/main" id="{C2EF8510-9A05-85C6-C502-FEC129CA8F76}"/>
                </a:ext>
              </a:extLst>
            </p:cNvPr>
            <p:cNvSpPr/>
            <p:nvPr/>
          </p:nvSpPr>
          <p:spPr>
            <a:xfrm>
              <a:off x="3447274" y="4284457"/>
              <a:ext cx="2269510" cy="907915"/>
            </a:xfrm>
            <a:prstGeom prst="rect">
              <a:avLst/>
            </a:prstGeom>
            <a:solidFill>
              <a:srgbClr val="E3E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1" i="0" u="none" strike="noStrike" kern="0" cap="none" spc="0" normalizeH="0" baseline="0" noProof="0" dirty="0">
                  <a:ln>
                    <a:noFill/>
                  </a:ln>
                  <a:solidFill>
                    <a:prstClr val="black"/>
                  </a:solidFill>
                  <a:effectLst/>
                  <a:uLnTx/>
                  <a:uFillTx/>
                  <a:latin typeface="Raleway" panose="020B0503030101060003" pitchFamily="34" charset="77"/>
                  <a:ea typeface="+mn-ea"/>
                  <a:cs typeface="+mn-cs"/>
                </a:rPr>
                <a:t>2025</a:t>
              </a:r>
            </a:p>
          </p:txBody>
        </p:sp>
        <p:sp>
          <p:nvSpPr>
            <p:cNvPr id="52" name="Rectangle 51">
              <a:extLst>
                <a:ext uri="{FF2B5EF4-FFF2-40B4-BE49-F238E27FC236}">
                  <a16:creationId xmlns:a16="http://schemas.microsoft.com/office/drawing/2014/main" id="{5841D745-560B-52A1-BD02-6C4F68432947}"/>
                </a:ext>
              </a:extLst>
            </p:cNvPr>
            <p:cNvSpPr/>
            <p:nvPr/>
          </p:nvSpPr>
          <p:spPr>
            <a:xfrm>
              <a:off x="8106755" y="4296326"/>
              <a:ext cx="2269510" cy="907915"/>
            </a:xfrm>
            <a:prstGeom prst="rect">
              <a:avLst/>
            </a:prstGeom>
            <a:solidFill>
              <a:srgbClr val="EFF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1" i="0" u="none" strike="noStrike" kern="0" cap="none" spc="0" normalizeH="0" baseline="0" noProof="0" dirty="0">
                  <a:ln>
                    <a:noFill/>
                  </a:ln>
                  <a:solidFill>
                    <a:prstClr val="black"/>
                  </a:solidFill>
                  <a:effectLst/>
                  <a:uLnTx/>
                  <a:uFillTx/>
                  <a:latin typeface="Raleway" panose="020B0503030101060003" pitchFamily="34" charset="77"/>
                  <a:ea typeface="+mn-ea"/>
                  <a:cs typeface="+mn-cs"/>
                </a:rPr>
                <a:t>2029</a:t>
              </a:r>
            </a:p>
          </p:txBody>
        </p:sp>
        <p:sp>
          <p:nvSpPr>
            <p:cNvPr id="53" name="Rectangle 52">
              <a:extLst>
                <a:ext uri="{FF2B5EF4-FFF2-40B4-BE49-F238E27FC236}">
                  <a16:creationId xmlns:a16="http://schemas.microsoft.com/office/drawing/2014/main" id="{03C107AE-CAF4-2EA0-9226-579C58691BE2}"/>
                </a:ext>
              </a:extLst>
            </p:cNvPr>
            <p:cNvSpPr/>
            <p:nvPr/>
          </p:nvSpPr>
          <p:spPr>
            <a:xfrm>
              <a:off x="5776163" y="4296327"/>
              <a:ext cx="2269510" cy="907915"/>
            </a:xfrm>
            <a:prstGeom prst="rect">
              <a:avLst/>
            </a:prstGeom>
            <a:solidFill>
              <a:srgbClr val="F3E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1" i="0" u="none" strike="noStrike" kern="0" cap="none" spc="0" normalizeH="0" baseline="0" noProof="0" dirty="0">
                  <a:ln>
                    <a:noFill/>
                  </a:ln>
                  <a:solidFill>
                    <a:prstClr val="black"/>
                  </a:solidFill>
                  <a:effectLst/>
                  <a:uLnTx/>
                  <a:uFillTx/>
                  <a:latin typeface="Raleway" panose="020B0503030101060003" pitchFamily="34" charset="77"/>
                  <a:ea typeface="+mn-ea"/>
                  <a:cs typeface="+mn-cs"/>
                </a:rPr>
                <a:t>2028</a:t>
              </a:r>
            </a:p>
          </p:txBody>
        </p:sp>
      </p:grpSp>
      <p:pic>
        <p:nvPicPr>
          <p:cNvPr id="3" name="Media2">
            <a:hlinkClick r:id="" action="ppaction://media"/>
            <a:extLst>
              <a:ext uri="{FF2B5EF4-FFF2-40B4-BE49-F238E27FC236}">
                <a16:creationId xmlns:a16="http://schemas.microsoft.com/office/drawing/2014/main" id="{2E8539A2-1C92-BBBA-E53E-D895E7FF3A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5" name="Graphic 4" descr="End with solid fill">
            <a:extLst>
              <a:ext uri="{FF2B5EF4-FFF2-40B4-BE49-F238E27FC236}">
                <a16:creationId xmlns:a16="http://schemas.microsoft.com/office/drawing/2014/main" id="{EB696226-EA35-EA5F-6969-A49F5B594C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9416" y="6304703"/>
            <a:ext cx="450000" cy="450000"/>
          </a:xfrm>
          <a:prstGeom prst="rect">
            <a:avLst/>
          </a:prstGeom>
        </p:spPr>
      </p:pic>
    </p:spTree>
    <p:extLst>
      <p:ext uri="{BB962C8B-B14F-4D97-AF65-F5344CB8AC3E}">
        <p14:creationId xmlns:p14="http://schemas.microsoft.com/office/powerpoint/2010/main" val="4186890568"/>
      </p:ext>
    </p:extLst>
  </p:cSld>
  <p:clrMapOvr>
    <a:masterClrMapping/>
  </p:clrMapOvr>
  <mc:AlternateContent xmlns:mc="http://schemas.openxmlformats.org/markup-compatibility/2006" xmlns:p14="http://schemas.microsoft.com/office/powerpoint/2010/main">
    <mc:Choice Requires="p14">
      <p:transition spd="slow" p14:dur="2000" advTm="80587"/>
    </mc:Choice>
    <mc:Fallback xmlns="">
      <p:transition spd="slow" advTm="8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B069-3CE1-3752-976C-01B945DEA4B2}"/>
              </a:ext>
            </a:extLst>
          </p:cNvPr>
          <p:cNvSpPr>
            <a:spLocks noGrp="1"/>
          </p:cNvSpPr>
          <p:nvPr>
            <p:ph type="title"/>
          </p:nvPr>
        </p:nvSpPr>
        <p:spPr/>
        <p:txBody>
          <a:bodyPr>
            <a:normAutofit/>
          </a:bodyPr>
          <a:lstStyle/>
          <a:p>
            <a:r>
              <a:rPr lang="en-IE" sz="2400" dirty="0"/>
              <a:t>New European standards</a:t>
            </a:r>
          </a:p>
        </p:txBody>
      </p:sp>
      <p:sp>
        <p:nvSpPr>
          <p:cNvPr id="9" name="TextBox 8">
            <a:extLst>
              <a:ext uri="{FF2B5EF4-FFF2-40B4-BE49-F238E27FC236}">
                <a16:creationId xmlns:a16="http://schemas.microsoft.com/office/drawing/2014/main" id="{BCF09AA1-166A-342E-215E-1BCF35D060D0}"/>
              </a:ext>
            </a:extLst>
          </p:cNvPr>
          <p:cNvSpPr txBox="1"/>
          <p:nvPr/>
        </p:nvSpPr>
        <p:spPr>
          <a:xfrm>
            <a:off x="829950" y="1243786"/>
            <a:ext cx="6947318" cy="42704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200"/>
              </a:spcAft>
              <a:buClr>
                <a:srgbClr val="005F91"/>
              </a:buClr>
              <a:buSzTx/>
              <a:buFontTx/>
              <a:buNone/>
              <a:tabLst/>
              <a:defRPr/>
            </a:pPr>
            <a:r>
              <a:rPr kumimoji="0" lang="en-IE" sz="1800" b="1" i="0" u="none" strike="noStrike" kern="0" cap="none" spc="0" normalizeH="0" baseline="0" noProof="0" dirty="0">
                <a:ln>
                  <a:noFill/>
                </a:ln>
                <a:solidFill>
                  <a:sysClr val="windowText" lastClr="000000"/>
                </a:solidFill>
                <a:effectLst/>
                <a:uLnTx/>
                <a:uFillTx/>
                <a:latin typeface="Raleway" panose="020B0503030101060003" pitchFamily="34" charset="77"/>
              </a:rPr>
              <a:t>European Sustainability Reporting Standards</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panose="020B0503030101060003" pitchFamily="34" charset="77"/>
              </a:rPr>
              <a:t>ESRS 1 </a:t>
            </a: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General requirements</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panose="020B0503030101060003" pitchFamily="34" charset="77"/>
              </a:rPr>
              <a:t>ESRS 2 </a:t>
            </a: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General disclosures</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panose="020B0503030101060003" pitchFamily="34" charset="77"/>
              </a:rPr>
              <a:t>ESRS E1 </a:t>
            </a: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Climate change</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panose="020B0503030101060003" pitchFamily="34" charset="77"/>
              </a:rPr>
              <a:t>ESRS E2 </a:t>
            </a: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Pollution</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panose="020B0503030101060003" pitchFamily="34" charset="77"/>
              </a:rPr>
              <a:t>ESRS E3 </a:t>
            </a: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Water and marine resources</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panose="020B0503030101060003" pitchFamily="34" charset="77"/>
              </a:rPr>
              <a:t>ESRS E4 </a:t>
            </a: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Biodiversity and ecosystems</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panose="020B0503030101060003" pitchFamily="34" charset="77"/>
              </a:rPr>
              <a:t>ESRS E5 </a:t>
            </a: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Resource use and circular economy</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panose="020B0503030101060003" pitchFamily="34" charset="77"/>
              </a:rPr>
              <a:t>ESRS S1 </a:t>
            </a: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Own workforce</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panose="020B0503030101060003" pitchFamily="34" charset="77"/>
              </a:rPr>
              <a:t>ESRS S2 </a:t>
            </a: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Workers in the value chain</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panose="020B0503030101060003" pitchFamily="34" charset="77"/>
              </a:rPr>
              <a:t>ESRS S3 </a:t>
            </a: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Affected communities</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panose="020B0503030101060003" pitchFamily="34" charset="77"/>
              </a:rPr>
              <a:t>ESRS S4 </a:t>
            </a: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Consumers and end-users</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panose="020B0503030101060003" pitchFamily="34" charset="77"/>
              </a:rPr>
              <a:t>ESRS G1 </a:t>
            </a: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Business conduct</a:t>
            </a:r>
          </a:p>
        </p:txBody>
      </p:sp>
      <p:pic>
        <p:nvPicPr>
          <p:cNvPr id="13" name="Picture 12" descr="A document with a flag&#10;&#10;Description automatically generated">
            <a:extLst>
              <a:ext uri="{FF2B5EF4-FFF2-40B4-BE49-F238E27FC236}">
                <a16:creationId xmlns:a16="http://schemas.microsoft.com/office/drawing/2014/main" id="{EBB9AAFA-8772-D1D8-6D09-F26A8778098A}"/>
              </a:ext>
            </a:extLst>
          </p:cNvPr>
          <p:cNvPicPr>
            <a:picLocks noChangeAspect="1"/>
          </p:cNvPicPr>
          <p:nvPr/>
        </p:nvPicPr>
        <p:blipFill>
          <a:blip r:embed="rId5"/>
          <a:stretch>
            <a:fillRect/>
          </a:stretch>
        </p:blipFill>
        <p:spPr>
          <a:xfrm>
            <a:off x="9510684" y="1243786"/>
            <a:ext cx="1851366" cy="2623017"/>
          </a:xfrm>
          <a:prstGeom prst="rect">
            <a:avLst/>
          </a:prstGeom>
          <a:effectLst>
            <a:outerShdw blurRad="50800" dist="38100" dir="2700000" algn="tl" rotWithShape="0">
              <a:prstClr val="black">
                <a:alpha val="40000"/>
              </a:prstClr>
            </a:outerShdw>
          </a:effectLst>
        </p:spPr>
      </p:pic>
      <p:pic>
        <p:nvPicPr>
          <p:cNvPr id="11" name="Picture 10" descr="A document with a flag&#10;&#10;Description automatically generated">
            <a:extLst>
              <a:ext uri="{FF2B5EF4-FFF2-40B4-BE49-F238E27FC236}">
                <a16:creationId xmlns:a16="http://schemas.microsoft.com/office/drawing/2014/main" id="{73C3673A-E07D-DF40-8E1E-85E8E9B5AB51}"/>
              </a:ext>
            </a:extLst>
          </p:cNvPr>
          <p:cNvPicPr>
            <a:picLocks noChangeAspect="1"/>
          </p:cNvPicPr>
          <p:nvPr/>
        </p:nvPicPr>
        <p:blipFill>
          <a:blip r:embed="rId6"/>
          <a:stretch>
            <a:fillRect/>
          </a:stretch>
        </p:blipFill>
        <p:spPr>
          <a:xfrm>
            <a:off x="9259771" y="2045858"/>
            <a:ext cx="1854356" cy="2623017"/>
          </a:xfrm>
          <a:prstGeom prst="rect">
            <a:avLst/>
          </a:prstGeom>
          <a:effectLst>
            <a:outerShdw blurRad="50800" dist="38100" dir="2700000" algn="tl" rotWithShape="0">
              <a:prstClr val="black">
                <a:alpha val="40000"/>
              </a:prstClr>
            </a:outerShdw>
          </a:effectLst>
        </p:spPr>
      </p:pic>
      <p:pic>
        <p:nvPicPr>
          <p:cNvPr id="7" name="Content Placeholder 6" descr="A document with a flag on it&#10;&#10;Description automatically generated">
            <a:extLst>
              <a:ext uri="{FF2B5EF4-FFF2-40B4-BE49-F238E27FC236}">
                <a16:creationId xmlns:a16="http://schemas.microsoft.com/office/drawing/2014/main" id="{6D2DE79C-97A7-135E-1674-AC19A9CCEC8F}"/>
              </a:ext>
            </a:extLst>
          </p:cNvPr>
          <p:cNvPicPr>
            <a:picLocks noGrp="1" noChangeAspect="1"/>
          </p:cNvPicPr>
          <p:nvPr>
            <p:ph idx="1"/>
          </p:nvPr>
        </p:nvPicPr>
        <p:blipFill>
          <a:blip r:embed="rId7"/>
          <a:stretch>
            <a:fillRect/>
          </a:stretch>
        </p:blipFill>
        <p:spPr>
          <a:xfrm>
            <a:off x="9011848" y="2847930"/>
            <a:ext cx="1854356" cy="2623017"/>
          </a:xfr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602D5E9D-D996-CBAD-2C2D-0680F24E7609}"/>
              </a:ext>
            </a:extLst>
          </p:cNvPr>
          <p:cNvSpPr txBox="1"/>
          <p:nvPr/>
        </p:nvSpPr>
        <p:spPr>
          <a:xfrm>
            <a:off x="6157608" y="1243786"/>
            <a:ext cx="5266050" cy="4285789"/>
          </a:xfrm>
          <a:prstGeom prst="rect">
            <a:avLst/>
          </a:prstGeom>
          <a:solidFill>
            <a:schemeClr val="bg2"/>
          </a:solidFill>
        </p:spPr>
        <p:txBody>
          <a:bodyPr wrap="square" rtlCol="0">
            <a:spAutoFit/>
          </a:bodyPr>
          <a:lstStyle/>
          <a:p>
            <a:pPr marL="0" marR="0" lvl="0" indent="0" defTabSz="914400" eaLnBrk="1" fontAlgn="auto" latinLnBrk="0" hangingPunct="1">
              <a:lnSpc>
                <a:spcPct val="100000"/>
              </a:lnSpc>
              <a:spcBef>
                <a:spcPts val="0"/>
              </a:spcBef>
              <a:spcAft>
                <a:spcPts val="1200"/>
              </a:spcAft>
              <a:buClr>
                <a:srgbClr val="005F91"/>
              </a:buClr>
              <a:buSzTx/>
              <a:buFontTx/>
              <a:buNone/>
              <a:tabLst/>
              <a:defRPr/>
            </a:pPr>
            <a:r>
              <a:rPr kumimoji="0" lang="en-IE" sz="1800" b="1" i="0" u="none" strike="noStrike" kern="0" cap="none" spc="0" normalizeH="0" baseline="0" noProof="0" dirty="0">
                <a:ln>
                  <a:noFill/>
                </a:ln>
                <a:solidFill>
                  <a:sysClr val="windowText" lastClr="000000"/>
                </a:solidFill>
                <a:effectLst/>
                <a:uLnTx/>
                <a:uFillTx/>
                <a:latin typeface="Raleway" panose="020B0503030101060003" pitchFamily="34" charset="77"/>
              </a:rPr>
              <a:t>European Sustainability Reporting Standards</a:t>
            </a:r>
            <a:br>
              <a:rPr kumimoji="0" lang="en-IE" sz="1800" b="1" i="0" u="none" strike="noStrike" kern="0" cap="none" spc="0" normalizeH="0" baseline="0" noProof="0" dirty="0">
                <a:ln>
                  <a:noFill/>
                </a:ln>
                <a:solidFill>
                  <a:sysClr val="windowText" lastClr="000000"/>
                </a:solidFill>
                <a:effectLst/>
                <a:uLnTx/>
                <a:uFillTx/>
                <a:latin typeface="Raleway" panose="020B0503030101060003" pitchFamily="34" charset="77"/>
              </a:rPr>
            </a:br>
            <a:r>
              <a:rPr kumimoji="0" lang="en-IE" sz="1800" b="1" i="1" u="none" strike="noStrike" kern="0" cap="none" spc="0" normalizeH="0" baseline="0" noProof="0" dirty="0">
                <a:ln>
                  <a:noFill/>
                </a:ln>
                <a:solidFill>
                  <a:sysClr val="windowText" lastClr="000000"/>
                </a:solidFill>
                <a:effectLst/>
                <a:uLnTx/>
                <a:uFillTx/>
                <a:latin typeface="Raleway SemiBold" panose="020B0503030101060003" pitchFamily="34" charset="77"/>
              </a:rPr>
              <a:t>Sector-specific </a:t>
            </a:r>
            <a:r>
              <a:rPr kumimoji="0" lang="en-IE" sz="1800" b="1" i="0" u="none" strike="noStrike" kern="0" cap="none" spc="0" normalizeH="0" baseline="0" noProof="0" dirty="0">
                <a:ln>
                  <a:noFill/>
                </a:ln>
                <a:solidFill>
                  <a:srgbClr val="941100"/>
                </a:solidFill>
                <a:effectLst/>
                <a:uLnTx/>
                <a:uFillTx/>
                <a:latin typeface="Raleway SemiBold" panose="020B0503030101060003" pitchFamily="34" charset="77"/>
              </a:rPr>
              <a:t>[on hold]</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Oil and Gas</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Coal, Quarries and Mining</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Road Transport</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Agriculture, Farming and Fisheries</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Motor Vehicles</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Energy Production and Utilities</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Food and Beverages</a:t>
            </a: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r>
              <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rPr>
              <a:t>Textiles, Accessories, Footwear and Jewellery</a:t>
            </a:r>
          </a:p>
          <a:p>
            <a:pPr marL="0" marR="0" lvl="0" indent="0" defTabSz="914400" eaLnBrk="1" fontAlgn="auto" latinLnBrk="0" hangingPunct="1">
              <a:lnSpc>
                <a:spcPct val="100000"/>
              </a:lnSpc>
              <a:spcBef>
                <a:spcPts val="0"/>
              </a:spcBef>
              <a:spcAft>
                <a:spcPts val="300"/>
              </a:spcAft>
              <a:buClr>
                <a:srgbClr val="005F91"/>
              </a:buClr>
              <a:buSzTx/>
              <a:buFontTx/>
              <a:buNone/>
              <a:tabLst/>
              <a:defRPr/>
            </a:pPr>
            <a:endParaRPr kumimoji="0" lang="en-IE" sz="2450" b="0" i="0" u="none" strike="noStrike" kern="0" cap="none" spc="0" normalizeH="0" baseline="0" noProof="0" dirty="0">
              <a:ln>
                <a:noFill/>
              </a:ln>
              <a:solidFill>
                <a:sysClr val="windowText" lastClr="000000"/>
              </a:solidFill>
              <a:effectLst/>
              <a:uLnTx/>
              <a:uFillTx/>
              <a:latin typeface="Raleway Medium" panose="020B0503030101060003" pitchFamily="34" charset="77"/>
            </a:endParaRPr>
          </a:p>
          <a:p>
            <a:pPr marL="285750" marR="0" lvl="0" indent="-285750" defTabSz="914400" eaLnBrk="1" fontAlgn="auto" latinLnBrk="0" hangingPunct="1">
              <a:lnSpc>
                <a:spcPct val="100000"/>
              </a:lnSpc>
              <a:spcBef>
                <a:spcPts val="0"/>
              </a:spcBef>
              <a:spcAft>
                <a:spcPts val="300"/>
              </a:spcAft>
              <a:buClr>
                <a:srgbClr val="005F91"/>
              </a:buClr>
              <a:buSzTx/>
              <a:buFont typeface="Arial" panose="020B0604020202020204" pitchFamily="34" charset="0"/>
              <a:buChar char="•"/>
              <a:tabLst/>
              <a:defRPr/>
            </a:pPr>
            <a:endParaRPr kumimoji="0" lang="en-IE" sz="1800" b="0" i="0" u="none" strike="noStrike" kern="0" cap="none" spc="0" normalizeH="0" baseline="0" noProof="0" dirty="0">
              <a:ln>
                <a:noFill/>
              </a:ln>
              <a:solidFill>
                <a:sysClr val="windowText" lastClr="000000"/>
              </a:solidFill>
              <a:effectLst/>
              <a:uLnTx/>
              <a:uFillTx/>
              <a:latin typeface="Raleway Medium" panose="020B0503030101060003" pitchFamily="34" charset="77"/>
            </a:endParaRPr>
          </a:p>
        </p:txBody>
      </p:sp>
      <p:pic>
        <p:nvPicPr>
          <p:cNvPr id="6" name="Graphic 5" descr="End with solid fill">
            <a:extLst>
              <a:ext uri="{FF2B5EF4-FFF2-40B4-BE49-F238E27FC236}">
                <a16:creationId xmlns:a16="http://schemas.microsoft.com/office/drawing/2014/main" id="{5125FB0D-B6A2-E5DA-A211-823FA6D2C6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89416" y="6304703"/>
            <a:ext cx="450000" cy="450000"/>
          </a:xfrm>
          <a:prstGeom prst="rect">
            <a:avLst/>
          </a:prstGeom>
        </p:spPr>
      </p:pic>
      <p:pic>
        <p:nvPicPr>
          <p:cNvPr id="10" name="Media3">
            <a:hlinkClick r:id="" action="ppaction://media"/>
            <a:extLst>
              <a:ext uri="{FF2B5EF4-FFF2-40B4-BE49-F238E27FC236}">
                <a16:creationId xmlns:a16="http://schemas.microsoft.com/office/drawing/2014/main" id="{38AF45EB-BADC-1A32-C3BE-3076AA4F987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2453224923"/>
      </p:ext>
    </p:extLst>
  </p:cSld>
  <p:clrMapOvr>
    <a:masterClrMapping/>
  </p:clrMapOvr>
  <mc:AlternateContent xmlns:mc="http://schemas.openxmlformats.org/markup-compatibility/2006" xmlns:p14="http://schemas.microsoft.com/office/powerpoint/2010/main">
    <mc:Choice Requires="p14">
      <p:transition spd="slow" p14:dur="2000" advTm="82934"/>
    </mc:Choice>
    <mc:Fallback xmlns="">
      <p:transition spd="slow" advTm="82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02" fill="hold"/>
                                        <p:tgtEl>
                                          <p:spTgt spid="10"/>
                                        </p:tgtEl>
                                      </p:cBhvr>
                                    </p:cmd>
                                  </p:childTnLst>
                                </p:cTn>
                              </p:par>
                              <p:par>
                                <p:cTn id="7" presetID="10" presetClass="entr" presetSubtype="0" fill="hold" grpId="0" nodeType="withEffect">
                                  <p:stCondLst>
                                    <p:cond delay="59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0"/>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DB4E5-1972-D1BD-DE7F-59D1FBE092A9}"/>
              </a:ext>
            </a:extLst>
          </p:cNvPr>
          <p:cNvSpPr>
            <a:spLocks noGrp="1"/>
          </p:cNvSpPr>
          <p:nvPr>
            <p:ph type="title"/>
          </p:nvPr>
        </p:nvSpPr>
        <p:spPr/>
        <p:txBody>
          <a:bodyPr/>
          <a:lstStyle/>
          <a:p>
            <a:r>
              <a:rPr lang="en-IE" sz="2800" dirty="0"/>
              <a:t>New European standards: </a:t>
            </a:r>
            <a:r>
              <a:rPr lang="en-IE" dirty="0"/>
              <a:t>Double materiality</a:t>
            </a:r>
          </a:p>
        </p:txBody>
      </p:sp>
      <p:grpSp>
        <p:nvGrpSpPr>
          <p:cNvPr id="22" name="Group 21">
            <a:extLst>
              <a:ext uri="{FF2B5EF4-FFF2-40B4-BE49-F238E27FC236}">
                <a16:creationId xmlns:a16="http://schemas.microsoft.com/office/drawing/2014/main" id="{890C822B-DB65-271E-18FB-488D191E25E5}"/>
              </a:ext>
            </a:extLst>
          </p:cNvPr>
          <p:cNvGrpSpPr/>
          <p:nvPr/>
        </p:nvGrpSpPr>
        <p:grpSpPr>
          <a:xfrm>
            <a:off x="829951" y="1387903"/>
            <a:ext cx="6936512" cy="4082193"/>
            <a:chOff x="1808346" y="1286906"/>
            <a:chExt cx="8575307" cy="5046636"/>
          </a:xfrm>
        </p:grpSpPr>
        <p:grpSp>
          <p:nvGrpSpPr>
            <p:cNvPr id="21" name="Group 20">
              <a:extLst>
                <a:ext uri="{FF2B5EF4-FFF2-40B4-BE49-F238E27FC236}">
                  <a16:creationId xmlns:a16="http://schemas.microsoft.com/office/drawing/2014/main" id="{540194A4-70E4-E920-4474-E9D11670919D}"/>
                </a:ext>
              </a:extLst>
            </p:cNvPr>
            <p:cNvGrpSpPr/>
            <p:nvPr/>
          </p:nvGrpSpPr>
          <p:grpSpPr>
            <a:xfrm>
              <a:off x="1808346" y="1286906"/>
              <a:ext cx="8575307" cy="2539817"/>
              <a:chOff x="1808346" y="1520772"/>
              <a:chExt cx="8575307" cy="2539817"/>
            </a:xfrm>
          </p:grpSpPr>
          <p:sp>
            <p:nvSpPr>
              <p:cNvPr id="13" name="Rectangle 12">
                <a:extLst>
                  <a:ext uri="{FF2B5EF4-FFF2-40B4-BE49-F238E27FC236}">
                    <a16:creationId xmlns:a16="http://schemas.microsoft.com/office/drawing/2014/main" id="{6951ED1E-3D72-97A2-CFBB-8A3CA5767C6C}"/>
                  </a:ext>
                </a:extLst>
              </p:cNvPr>
              <p:cNvSpPr/>
              <p:nvPr/>
            </p:nvSpPr>
            <p:spPr>
              <a:xfrm>
                <a:off x="1808346" y="1520772"/>
                <a:ext cx="8575307" cy="253981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FFFFFF"/>
                  </a:solidFill>
                  <a:effectLst/>
                  <a:uLnTx/>
                  <a:uFillTx/>
                  <a:latin typeface="Arial"/>
                  <a:ea typeface="+mn-ea"/>
                  <a:cs typeface="+mn-cs"/>
                </a:endParaRPr>
              </a:p>
            </p:txBody>
          </p:sp>
          <p:pic>
            <p:nvPicPr>
              <p:cNvPr id="6" name="Graphic 5" descr="Warning with solid fill">
                <a:extLst>
                  <a:ext uri="{FF2B5EF4-FFF2-40B4-BE49-F238E27FC236}">
                    <a16:creationId xmlns:a16="http://schemas.microsoft.com/office/drawing/2014/main" id="{EE7CC2E8-3DB4-D6A0-5B53-2AA4CBFF1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2012" y="1659198"/>
                <a:ext cx="914400" cy="914400"/>
              </a:xfrm>
              <a:prstGeom prst="rect">
                <a:avLst/>
              </a:prstGeom>
            </p:spPr>
          </p:pic>
          <p:sp>
            <p:nvSpPr>
              <p:cNvPr id="10" name="TextBox 9">
                <a:extLst>
                  <a:ext uri="{FF2B5EF4-FFF2-40B4-BE49-F238E27FC236}">
                    <a16:creationId xmlns:a16="http://schemas.microsoft.com/office/drawing/2014/main" id="{16C98C25-1BF7-DB6D-ADEC-FA1350B97E87}"/>
                  </a:ext>
                </a:extLst>
              </p:cNvPr>
              <p:cNvSpPr txBox="1"/>
              <p:nvPr/>
            </p:nvSpPr>
            <p:spPr>
              <a:xfrm>
                <a:off x="3071045" y="1659198"/>
                <a:ext cx="7116664" cy="2320756"/>
              </a:xfrm>
              <a:prstGeom prst="rect">
                <a:avLst/>
              </a:prstGeom>
              <a:noFill/>
            </p:spPr>
            <p:txBody>
              <a:bodyPr wrap="square">
                <a:spAutoFit/>
              </a:bodyPr>
              <a:lstStyle/>
              <a:p>
                <a:pPr marL="0" marR="0" lvl="0" indent="0" algn="just" defTabSz="914400" eaLnBrk="1" fontAlgn="auto" latinLnBrk="0" hangingPunct="1">
                  <a:lnSpc>
                    <a:spcPct val="120000"/>
                  </a:lnSpc>
                  <a:spcBef>
                    <a:spcPts val="600"/>
                  </a:spcBef>
                  <a:spcAft>
                    <a:spcPts val="0"/>
                  </a:spcAft>
                  <a:buClrTx/>
                  <a:buSzTx/>
                  <a:buFontTx/>
                  <a:buNone/>
                  <a:tabLst/>
                  <a:defRPr/>
                </a:pPr>
                <a:r>
                  <a:rPr kumimoji="0" lang="en-IE" sz="1600" b="1" i="0" u="none" strike="noStrike" kern="0" cap="none" spc="0" normalizeH="0" baseline="0" noProof="0" dirty="0">
                    <a:ln>
                      <a:noFill/>
                    </a:ln>
                    <a:solidFill>
                      <a:srgbClr val="008A9C"/>
                    </a:solidFill>
                    <a:effectLst/>
                    <a:uLnTx/>
                    <a:uFillTx/>
                    <a:latin typeface="Raleway" panose="020B0503030101060003" pitchFamily="34" charset="77"/>
                    <a:ea typeface="Times New Roman" panose="02020603050405020304" pitchFamily="18" charset="0"/>
                    <a:cs typeface="Times New Roman" panose="02020603050405020304" pitchFamily="18" charset="0"/>
                  </a:rPr>
                  <a:t>Impact materiality</a:t>
                </a:r>
              </a:p>
              <a:p>
                <a:pPr marL="0" marR="0" lvl="0" indent="0" algn="just" defTabSz="914400" eaLnBrk="1" fontAlgn="auto" latinLnBrk="0" hangingPunct="1">
                  <a:lnSpc>
                    <a:spcPct val="120000"/>
                  </a:lnSpc>
                  <a:spcBef>
                    <a:spcPts val="0"/>
                  </a:spcBef>
                  <a:spcAft>
                    <a:spcPts val="600"/>
                  </a:spcAft>
                  <a:buClrTx/>
                  <a:buSzTx/>
                  <a:buFontTx/>
                  <a:buNone/>
                  <a:tabLst/>
                  <a:defRPr/>
                </a:pP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A sustainability matter is material from an </a:t>
                </a:r>
                <a:r>
                  <a:rPr kumimoji="0" lang="en-IE" sz="1600" b="0" i="0" u="none" strike="noStrike" kern="0" cap="none" spc="0" normalizeH="0" baseline="0" noProof="0" dirty="0">
                    <a:ln>
                      <a:noFill/>
                    </a:ln>
                    <a:solidFill>
                      <a:srgbClr val="008A9C"/>
                    </a:solidFill>
                    <a:effectLst/>
                    <a:uLnTx/>
                    <a:uFillTx/>
                    <a:latin typeface="Raleway Medium" panose="020B0503030101060003" pitchFamily="34" charset="77"/>
                    <a:ea typeface="Times New Roman" panose="02020603050405020304" pitchFamily="18" charset="0"/>
                    <a:cs typeface="Times New Roman" panose="02020603050405020304" pitchFamily="18" charset="0"/>
                  </a:rPr>
                  <a:t>impact</a:t>
                </a: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 perspective when it pertains to the company’s </a:t>
                </a:r>
                <a:r>
                  <a:rPr kumimoji="0" lang="en-IE" sz="1600" b="0" i="0" u="none" strike="noStrike" kern="0" cap="none" spc="0" normalizeH="0" baseline="0" noProof="0" dirty="0">
                    <a:ln>
                      <a:noFill/>
                    </a:ln>
                    <a:solidFill>
                      <a:srgbClr val="008A9C"/>
                    </a:solidFill>
                    <a:effectLst/>
                    <a:uLnTx/>
                    <a:uFillTx/>
                    <a:latin typeface="Raleway" panose="020B0503030101060003" pitchFamily="34" charset="77"/>
                    <a:ea typeface="Times New Roman" panose="02020603050405020304" pitchFamily="18" charset="0"/>
                    <a:cs typeface="Times New Roman" panose="02020603050405020304" pitchFamily="18" charset="0"/>
                  </a:rPr>
                  <a:t>material actual or potential, positive or negative impacts on people or the environment </a:t>
                </a: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over the short-, medium- and long-term time horizons.</a:t>
                </a:r>
                <a:endPar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MS Mincho" panose="02020609040205080304" pitchFamily="49" charset="-128"/>
                  <a:cs typeface="Times New Roman" panose="02020603050405020304" pitchFamily="18" charset="0"/>
                </a:endParaRPr>
              </a:p>
            </p:txBody>
          </p:sp>
        </p:grpSp>
        <p:sp>
          <p:nvSpPr>
            <p:cNvPr id="15" name="Rectangle 14">
              <a:extLst>
                <a:ext uri="{FF2B5EF4-FFF2-40B4-BE49-F238E27FC236}">
                  <a16:creationId xmlns:a16="http://schemas.microsoft.com/office/drawing/2014/main" id="{947DC823-8A2A-DFB6-A221-3FC7B2463105}"/>
                </a:ext>
              </a:extLst>
            </p:cNvPr>
            <p:cNvSpPr/>
            <p:nvPr/>
          </p:nvSpPr>
          <p:spPr>
            <a:xfrm>
              <a:off x="1808346" y="4460351"/>
              <a:ext cx="8575307" cy="1873191"/>
            </a:xfrm>
            <a:prstGeom prst="rect">
              <a:avLst/>
            </a:prstGeom>
            <a:solidFill>
              <a:srgbClr val="FDF5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FFFFFF"/>
                </a:solidFill>
                <a:effectLst/>
                <a:uLnTx/>
                <a:uFillTx/>
                <a:latin typeface="Arial"/>
                <a:ea typeface="+mn-ea"/>
                <a:cs typeface="+mn-cs"/>
              </a:endParaRPr>
            </a:p>
          </p:txBody>
        </p:sp>
        <p:pic>
          <p:nvPicPr>
            <p:cNvPr id="8" name="Graphic 7" descr="Coins with solid fill">
              <a:extLst>
                <a:ext uri="{FF2B5EF4-FFF2-40B4-BE49-F238E27FC236}">
                  <a16:creationId xmlns:a16="http://schemas.microsoft.com/office/drawing/2014/main" id="{5F4E9793-615B-6BC2-187A-52B7E0ABD4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42012" y="4624666"/>
              <a:ext cx="914399" cy="914399"/>
            </a:xfrm>
            <a:prstGeom prst="rect">
              <a:avLst/>
            </a:prstGeom>
          </p:spPr>
        </p:pic>
        <p:sp>
          <p:nvSpPr>
            <p:cNvPr id="12" name="TextBox 11">
              <a:extLst>
                <a:ext uri="{FF2B5EF4-FFF2-40B4-BE49-F238E27FC236}">
                  <a16:creationId xmlns:a16="http://schemas.microsoft.com/office/drawing/2014/main" id="{50AC9AAA-BB6C-9959-7F18-478DCF1433F0}"/>
                </a:ext>
              </a:extLst>
            </p:cNvPr>
            <p:cNvSpPr txBox="1"/>
            <p:nvPr/>
          </p:nvSpPr>
          <p:spPr>
            <a:xfrm>
              <a:off x="3071045" y="4624668"/>
              <a:ext cx="7116664" cy="1544555"/>
            </a:xfrm>
            <a:prstGeom prst="rect">
              <a:avLst/>
            </a:prstGeom>
            <a:noFill/>
          </p:spPr>
          <p:txBody>
            <a:bodyPr wrap="square">
              <a:spAutoFit/>
            </a:bodyPr>
            <a:lstStyle/>
            <a:p>
              <a:pPr marL="0" marR="0" lvl="0" indent="0" defTabSz="914400" eaLnBrk="1" fontAlgn="auto" latinLnBrk="0" hangingPunct="1">
                <a:lnSpc>
                  <a:spcPct val="120000"/>
                </a:lnSpc>
                <a:spcBef>
                  <a:spcPts val="600"/>
                </a:spcBef>
                <a:spcAft>
                  <a:spcPts val="600"/>
                </a:spcAft>
                <a:buClrTx/>
                <a:buSzTx/>
                <a:buFontTx/>
                <a:buNone/>
                <a:tabLst/>
                <a:defRPr/>
              </a:pPr>
              <a:r>
                <a:rPr kumimoji="0" lang="en-IE" sz="1600" b="1" i="0" u="none" strike="noStrike" kern="0" cap="none" spc="0" normalizeH="0" baseline="0" noProof="0" dirty="0">
                  <a:ln>
                    <a:noFill/>
                  </a:ln>
                  <a:solidFill>
                    <a:srgbClr val="CE7C16"/>
                  </a:solidFill>
                  <a:effectLst/>
                  <a:uLnTx/>
                  <a:uFillTx/>
                  <a:latin typeface="Raleway" panose="020B0503030101060003" pitchFamily="34" charset="77"/>
                  <a:ea typeface="Times New Roman" panose="02020603050405020304" pitchFamily="18" charset="0"/>
                  <a:cs typeface="Times New Roman" panose="02020603050405020304" pitchFamily="18" charset="0"/>
                </a:rPr>
                <a:t>Financial materiality</a:t>
              </a:r>
              <a:br>
                <a:rPr kumimoji="0" lang="en-IE" sz="1600" b="1" i="0" u="none" strike="noStrike" kern="0" cap="none" spc="0" normalizeH="0" baseline="0" noProof="0" dirty="0">
                  <a:ln>
                    <a:noFill/>
                  </a:ln>
                  <a:solidFill>
                    <a:srgbClr val="CE7C16"/>
                  </a:solidFill>
                  <a:effectLst/>
                  <a:uLnTx/>
                  <a:uFillTx/>
                  <a:latin typeface="Raleway" panose="020B0503030101060003" pitchFamily="34" charset="77"/>
                  <a:ea typeface="Times New Roman" panose="02020603050405020304" pitchFamily="18" charset="0"/>
                  <a:cs typeface="Times New Roman" panose="02020603050405020304" pitchFamily="18" charset="0"/>
                </a:rPr>
              </a:b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A sustainability matter is material from a </a:t>
              </a:r>
              <a:r>
                <a:rPr kumimoji="0" lang="en-IE" sz="1600" b="0" i="0" u="none" strike="noStrike" kern="0" cap="none" spc="0" normalizeH="0" baseline="0" noProof="0" dirty="0">
                  <a:ln>
                    <a:noFill/>
                  </a:ln>
                  <a:solidFill>
                    <a:srgbClr val="CE7C16"/>
                  </a:solidFill>
                  <a:effectLst/>
                  <a:uLnTx/>
                  <a:uFillTx/>
                  <a:latin typeface="Raleway Medium" panose="020B0503030101060003" pitchFamily="34" charset="77"/>
                  <a:ea typeface="Times New Roman" panose="02020603050405020304" pitchFamily="18" charset="0"/>
                  <a:cs typeface="Times New Roman" panose="02020603050405020304" pitchFamily="18" charset="0"/>
                </a:rPr>
                <a:t>financial</a:t>
              </a: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 perspective if it triggers or may trigger </a:t>
              </a:r>
              <a:r>
                <a:rPr kumimoji="0" lang="en-IE" sz="1600" b="0" i="0" u="none" strike="noStrike" kern="0" cap="none" spc="0" normalizeH="0" baseline="0" noProof="0" dirty="0">
                  <a:ln>
                    <a:noFill/>
                  </a:ln>
                  <a:solidFill>
                    <a:srgbClr val="CE7C16"/>
                  </a:solidFill>
                  <a:effectLst/>
                  <a:uLnTx/>
                  <a:uFillTx/>
                  <a:latin typeface="Raleway" panose="020B0503030101060003" pitchFamily="34" charset="77"/>
                  <a:ea typeface="Times New Roman" panose="02020603050405020304" pitchFamily="18" charset="0"/>
                  <a:cs typeface="Times New Roman" panose="02020603050405020304" pitchFamily="18" charset="0"/>
                </a:rPr>
                <a:t>material financial effects </a:t>
              </a: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on the company. </a:t>
              </a:r>
              <a:endParaRPr kumimoji="0" lang="en-IE" sz="1600" b="0" i="0" u="none" strike="noStrike" kern="0" cap="none" spc="0" normalizeH="0" baseline="0" noProof="0" dirty="0">
                <a:ln>
                  <a:noFill/>
                </a:ln>
                <a:solidFill>
                  <a:sysClr val="windowText" lastClr="000000"/>
                </a:solidFill>
                <a:effectLst/>
                <a:uLnTx/>
                <a:uFillTx/>
                <a:latin typeface="Raleway" panose="020B0503030101060003" pitchFamily="34" charset="77"/>
                <a:ea typeface="MS Mincho" panose="02020609040205080304" pitchFamily="49" charset="-128"/>
                <a:cs typeface="Times New Roman" panose="02020603050405020304" pitchFamily="18" charset="0"/>
              </a:endParaRPr>
            </a:p>
          </p:txBody>
        </p:sp>
        <p:pic>
          <p:nvPicPr>
            <p:cNvPr id="20" name="Graphic 19" descr="Badge Follow outline">
              <a:extLst>
                <a:ext uri="{FF2B5EF4-FFF2-40B4-BE49-F238E27FC236}">
                  <a16:creationId xmlns:a16="http://schemas.microsoft.com/office/drawing/2014/main" id="{3BB20C2D-171A-D305-5889-D67A03DCE4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19502" y="3868365"/>
              <a:ext cx="552994" cy="552993"/>
            </a:xfrm>
            <a:prstGeom prst="rect">
              <a:avLst/>
            </a:prstGeom>
          </p:spPr>
        </p:pic>
      </p:grpSp>
      <p:grpSp>
        <p:nvGrpSpPr>
          <p:cNvPr id="30" name="Group 29">
            <a:extLst>
              <a:ext uri="{FF2B5EF4-FFF2-40B4-BE49-F238E27FC236}">
                <a16:creationId xmlns:a16="http://schemas.microsoft.com/office/drawing/2014/main" id="{DE1B8F9D-6B20-0899-C05F-82CC22F71609}"/>
              </a:ext>
            </a:extLst>
          </p:cNvPr>
          <p:cNvGrpSpPr/>
          <p:nvPr/>
        </p:nvGrpSpPr>
        <p:grpSpPr>
          <a:xfrm>
            <a:off x="7491863" y="1387902"/>
            <a:ext cx="3966511" cy="4082193"/>
            <a:chOff x="7491863" y="1387902"/>
            <a:chExt cx="3966511" cy="4082193"/>
          </a:xfrm>
        </p:grpSpPr>
        <p:sp>
          <p:nvSpPr>
            <p:cNvPr id="27" name="Rectangle 26">
              <a:extLst>
                <a:ext uri="{FF2B5EF4-FFF2-40B4-BE49-F238E27FC236}">
                  <a16:creationId xmlns:a16="http://schemas.microsoft.com/office/drawing/2014/main" id="{1AA81D33-98E9-E409-DA48-AF698FCBEBF3}"/>
                </a:ext>
              </a:extLst>
            </p:cNvPr>
            <p:cNvSpPr/>
            <p:nvPr/>
          </p:nvSpPr>
          <p:spPr>
            <a:xfrm>
              <a:off x="8107561" y="1387902"/>
              <a:ext cx="3350813" cy="408219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2761AD72-2AEF-B9E7-A709-DB12EC3A4E41}"/>
                </a:ext>
              </a:extLst>
            </p:cNvPr>
            <p:cNvSpPr txBox="1"/>
            <p:nvPr/>
          </p:nvSpPr>
          <p:spPr>
            <a:xfrm>
              <a:off x="8228526" y="1629637"/>
              <a:ext cx="3108881" cy="3625416"/>
            </a:xfrm>
            <a:prstGeom prst="rect">
              <a:avLst/>
            </a:prstGeom>
            <a:noFill/>
          </p:spPr>
          <p:txBody>
            <a:bodyPr wrap="square">
              <a:spAutoFit/>
            </a:bodyPr>
            <a:lstStyle/>
            <a:p>
              <a:pPr marL="285750" marR="0" lvl="0" indent="-285750" defTabSz="914400" eaLnBrk="1" fontAlgn="auto" latinLnBrk="0" hangingPunct="1">
                <a:lnSpc>
                  <a:spcPct val="120000"/>
                </a:lnSpc>
                <a:spcBef>
                  <a:spcPts val="0"/>
                </a:spcBef>
                <a:spcAft>
                  <a:spcPts val="600"/>
                </a:spcAft>
                <a:buClr>
                  <a:srgbClr val="008A9C"/>
                </a:buClr>
                <a:buSzTx/>
                <a:buFont typeface="Arial" panose="020B0604020202020204" pitchFamily="34" charset="0"/>
                <a:buChar char="•"/>
                <a:tabLst/>
                <a:defRPr/>
              </a:pP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Starting point.</a:t>
              </a:r>
            </a:p>
            <a:p>
              <a:pPr marL="285750" marR="0" lvl="0" indent="-285750" defTabSz="914400" eaLnBrk="1" fontAlgn="auto" latinLnBrk="0" hangingPunct="1">
                <a:lnSpc>
                  <a:spcPct val="120000"/>
                </a:lnSpc>
                <a:spcBef>
                  <a:spcPts val="0"/>
                </a:spcBef>
                <a:spcAft>
                  <a:spcPts val="600"/>
                </a:spcAft>
                <a:buClr>
                  <a:srgbClr val="008A9C"/>
                </a:buClr>
                <a:buSzTx/>
                <a:buFont typeface="Arial" panose="020B0604020202020204" pitchFamily="34" charset="0"/>
                <a:buChar char="•"/>
                <a:tabLst/>
                <a:defRPr/>
              </a:pP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Cause, contribute and directly linked.</a:t>
              </a:r>
            </a:p>
            <a:p>
              <a:pPr marL="285750" marR="0" lvl="0" indent="-285750" defTabSz="914400" eaLnBrk="1" fontAlgn="auto" latinLnBrk="0" hangingPunct="1">
                <a:lnSpc>
                  <a:spcPct val="120000"/>
                </a:lnSpc>
                <a:spcBef>
                  <a:spcPts val="0"/>
                </a:spcBef>
                <a:spcAft>
                  <a:spcPts val="600"/>
                </a:spcAft>
                <a:buClr>
                  <a:srgbClr val="008A9C"/>
                </a:buClr>
                <a:buSzTx/>
                <a:buFont typeface="Arial" panose="020B0604020202020204" pitchFamily="34" charset="0"/>
                <a:buChar char="•"/>
                <a:tabLst/>
                <a:defRPr/>
              </a:pP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Upstream and downstream value chain.</a:t>
              </a:r>
            </a:p>
            <a:p>
              <a:pPr marL="285750" marR="0" lvl="0" indent="-285750" defTabSz="914400" eaLnBrk="1" fontAlgn="auto" latinLnBrk="0" hangingPunct="1">
                <a:lnSpc>
                  <a:spcPct val="120000"/>
                </a:lnSpc>
                <a:spcBef>
                  <a:spcPts val="0"/>
                </a:spcBef>
                <a:spcAft>
                  <a:spcPts val="600"/>
                </a:spcAft>
                <a:buClr>
                  <a:srgbClr val="008A9C"/>
                </a:buClr>
                <a:buSzTx/>
                <a:buFont typeface="Arial" panose="020B0604020202020204" pitchFamily="34" charset="0"/>
                <a:buChar char="•"/>
                <a:tabLst/>
                <a:defRPr/>
              </a:pP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Informed by due diligence: UNGPs and OECD RBC Guidelines.</a:t>
              </a:r>
            </a:p>
            <a:p>
              <a:pPr marL="285750" marR="0" lvl="0" indent="-285750" defTabSz="914400" eaLnBrk="1" fontAlgn="auto" latinLnBrk="0" hangingPunct="1">
                <a:lnSpc>
                  <a:spcPct val="120000"/>
                </a:lnSpc>
                <a:spcBef>
                  <a:spcPts val="0"/>
                </a:spcBef>
                <a:spcAft>
                  <a:spcPts val="600"/>
                </a:spcAft>
                <a:buClr>
                  <a:srgbClr val="008A9C"/>
                </a:buClr>
                <a:buSzTx/>
                <a:buFont typeface="Arial" panose="020B0604020202020204" pitchFamily="34" charset="0"/>
                <a:buChar char="•"/>
                <a:tabLst/>
                <a:defRPr/>
              </a:pP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Severity (scale, scope, irremediable character) and likelihood.</a:t>
              </a:r>
            </a:p>
          </p:txBody>
        </p:sp>
        <p:pic>
          <p:nvPicPr>
            <p:cNvPr id="29" name="Graphic 28" descr="Caret Down outline">
              <a:extLst>
                <a:ext uri="{FF2B5EF4-FFF2-40B4-BE49-F238E27FC236}">
                  <a16:creationId xmlns:a16="http://schemas.microsoft.com/office/drawing/2014/main" id="{04F75402-6A22-8962-33D4-800053FBE7B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7491863" y="1957924"/>
              <a:ext cx="914400" cy="914400"/>
            </a:xfrm>
            <a:prstGeom prst="rect">
              <a:avLst/>
            </a:prstGeom>
          </p:spPr>
        </p:pic>
      </p:grpSp>
      <p:pic>
        <p:nvPicPr>
          <p:cNvPr id="3" name="Media4">
            <a:hlinkClick r:id="" action="ppaction://media"/>
            <a:extLst>
              <a:ext uri="{FF2B5EF4-FFF2-40B4-BE49-F238E27FC236}">
                <a16:creationId xmlns:a16="http://schemas.microsoft.com/office/drawing/2014/main" id="{ED3ECFA3-DECE-2563-9C98-9E01DE07316A}"/>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5851525" y="3184525"/>
            <a:ext cx="487363" cy="487363"/>
          </a:xfrm>
          <a:prstGeom prst="rect">
            <a:avLst/>
          </a:prstGeom>
        </p:spPr>
      </p:pic>
      <p:pic>
        <p:nvPicPr>
          <p:cNvPr id="5" name="Graphic 4" descr="End with solid fill">
            <a:extLst>
              <a:ext uri="{FF2B5EF4-FFF2-40B4-BE49-F238E27FC236}">
                <a16:creationId xmlns:a16="http://schemas.microsoft.com/office/drawing/2014/main" id="{0B00ED19-5068-67D5-8C07-8479620D43F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89416" y="6314863"/>
            <a:ext cx="450000" cy="450000"/>
          </a:xfrm>
          <a:prstGeom prst="rect">
            <a:avLst/>
          </a:prstGeom>
        </p:spPr>
      </p:pic>
      <p:grpSp>
        <p:nvGrpSpPr>
          <p:cNvPr id="16" name="Group 15">
            <a:extLst>
              <a:ext uri="{FF2B5EF4-FFF2-40B4-BE49-F238E27FC236}">
                <a16:creationId xmlns:a16="http://schemas.microsoft.com/office/drawing/2014/main" id="{EE0729F7-CF5B-B1FF-5637-13F1E7990751}"/>
              </a:ext>
            </a:extLst>
          </p:cNvPr>
          <p:cNvGrpSpPr/>
          <p:nvPr/>
        </p:nvGrpSpPr>
        <p:grpSpPr>
          <a:xfrm>
            <a:off x="7491863" y="1401248"/>
            <a:ext cx="3966511" cy="4082193"/>
            <a:chOff x="7491863" y="1387902"/>
            <a:chExt cx="3966511" cy="4082193"/>
          </a:xfrm>
        </p:grpSpPr>
        <p:sp>
          <p:nvSpPr>
            <p:cNvPr id="17" name="Rectangle 16">
              <a:extLst>
                <a:ext uri="{FF2B5EF4-FFF2-40B4-BE49-F238E27FC236}">
                  <a16:creationId xmlns:a16="http://schemas.microsoft.com/office/drawing/2014/main" id="{10CCCEB1-FB0A-2E9D-AC0B-4CAA990E3D7F}"/>
                </a:ext>
              </a:extLst>
            </p:cNvPr>
            <p:cNvSpPr/>
            <p:nvPr/>
          </p:nvSpPr>
          <p:spPr>
            <a:xfrm>
              <a:off x="8107561" y="1387902"/>
              <a:ext cx="3350813" cy="4082193"/>
            </a:xfrm>
            <a:prstGeom prst="rect">
              <a:avLst/>
            </a:prstGeom>
            <a:solidFill>
              <a:srgbClr val="FDF5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0A997B0D-C44C-9FEC-5023-10AF6AB04AD9}"/>
                </a:ext>
              </a:extLst>
            </p:cNvPr>
            <p:cNvSpPr txBox="1"/>
            <p:nvPr/>
          </p:nvSpPr>
          <p:spPr>
            <a:xfrm>
              <a:off x="8228526" y="1540714"/>
              <a:ext cx="3108881" cy="3843937"/>
            </a:xfrm>
            <a:prstGeom prst="rect">
              <a:avLst/>
            </a:prstGeom>
            <a:noFill/>
          </p:spPr>
          <p:txBody>
            <a:bodyPr wrap="square">
              <a:spAutoFit/>
            </a:bodyPr>
            <a:lstStyle/>
            <a:p>
              <a:pPr marL="285750" marR="0" lvl="0" indent="-285750" defTabSz="914400" eaLnBrk="1" fontAlgn="auto" latinLnBrk="0" hangingPunct="1">
                <a:lnSpc>
                  <a:spcPct val="120000"/>
                </a:lnSpc>
                <a:spcBef>
                  <a:spcPts val="0"/>
                </a:spcBef>
                <a:spcAft>
                  <a:spcPts val="600"/>
                </a:spcAft>
                <a:buClr>
                  <a:srgbClr val="CE7C16"/>
                </a:buClr>
                <a:buSzTx/>
                <a:buFont typeface="Arial" panose="020B0604020202020204" pitchFamily="34" charset="0"/>
                <a:buChar char="•"/>
                <a:tabLst/>
                <a:defRPr/>
              </a:pP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An expansion of traditional (accounting) materiality.</a:t>
              </a:r>
            </a:p>
            <a:p>
              <a:pPr marL="285750" marR="0" lvl="0" indent="-285750" defTabSz="914400" eaLnBrk="1" fontAlgn="auto" latinLnBrk="0" hangingPunct="1">
                <a:lnSpc>
                  <a:spcPct val="120000"/>
                </a:lnSpc>
                <a:spcBef>
                  <a:spcPts val="0"/>
                </a:spcBef>
                <a:spcAft>
                  <a:spcPts val="600"/>
                </a:spcAft>
                <a:buClr>
                  <a:srgbClr val="CE7C16"/>
                </a:buClr>
                <a:buSzTx/>
                <a:buFont typeface="Arial" panose="020B0604020202020204" pitchFamily="34" charset="0"/>
                <a:buChar char="•"/>
                <a:tabLst/>
                <a:defRPr/>
              </a:pP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May derive from past events or future events and may have effects in relation to financial assets and liabilities and ‘capitals’</a:t>
              </a:r>
            </a:p>
            <a:p>
              <a:pPr marL="285750" marR="0" lvl="0" indent="-285750" defTabSz="914400" eaLnBrk="1" fontAlgn="auto" latinLnBrk="0" hangingPunct="1">
                <a:lnSpc>
                  <a:spcPct val="120000"/>
                </a:lnSpc>
                <a:spcBef>
                  <a:spcPts val="0"/>
                </a:spcBef>
                <a:spcAft>
                  <a:spcPts val="600"/>
                </a:spcAft>
                <a:buClr>
                  <a:srgbClr val="CE7C16"/>
                </a:buClr>
                <a:buSzTx/>
                <a:buFont typeface="Arial" panose="020B0604020202020204" pitchFamily="34" charset="0"/>
                <a:buChar char="•"/>
                <a:tabLst/>
                <a:defRPr/>
              </a:pP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Business relationships are relevant. </a:t>
              </a:r>
            </a:p>
            <a:p>
              <a:pPr marL="285750" marR="0" lvl="0" indent="-285750" defTabSz="914400" eaLnBrk="1" fontAlgn="auto" latinLnBrk="0" hangingPunct="1">
                <a:lnSpc>
                  <a:spcPct val="120000"/>
                </a:lnSpc>
                <a:spcBef>
                  <a:spcPts val="0"/>
                </a:spcBef>
                <a:spcAft>
                  <a:spcPts val="600"/>
                </a:spcAft>
                <a:buClr>
                  <a:srgbClr val="CE7C16"/>
                </a:buClr>
                <a:buSzTx/>
                <a:buFont typeface="Arial" panose="020B0604020202020204" pitchFamily="34" charset="0"/>
                <a:buChar char="•"/>
                <a:tabLst/>
                <a:defRPr/>
              </a:pPr>
              <a:r>
                <a:rPr kumimoji="0" lang="en-IE" sz="1600" b="0" i="0" u="none" strike="noStrike" kern="0" cap="none" spc="0" normalizeH="0" baseline="0" noProof="0" dirty="0">
                  <a:ln>
                    <a:noFill/>
                  </a:ln>
                  <a:solidFill>
                    <a:srgbClr val="262626"/>
                  </a:solidFill>
                  <a:effectLst/>
                  <a:uLnTx/>
                  <a:uFillTx/>
                  <a:latin typeface="Raleway" panose="020B0503030101060003" pitchFamily="34" charset="77"/>
                  <a:ea typeface="Times New Roman" panose="02020603050405020304" pitchFamily="18" charset="0"/>
                  <a:cs typeface="Times New Roman" panose="02020603050405020304" pitchFamily="18" charset="0"/>
                </a:rPr>
                <a:t>Combination of likelihood and the size of the potential financial effects</a:t>
              </a:r>
            </a:p>
          </p:txBody>
        </p:sp>
        <p:pic>
          <p:nvPicPr>
            <p:cNvPr id="19" name="Graphic 18" descr="Caret Down outline">
              <a:extLst>
                <a:ext uri="{FF2B5EF4-FFF2-40B4-BE49-F238E27FC236}">
                  <a16:creationId xmlns:a16="http://schemas.microsoft.com/office/drawing/2014/main" id="{E6C6DD35-7342-D1C4-784F-9B18137BAE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6200000">
              <a:off x="7491863" y="4205459"/>
              <a:ext cx="914400" cy="914400"/>
            </a:xfrm>
            <a:prstGeom prst="rect">
              <a:avLst/>
            </a:prstGeom>
          </p:spPr>
        </p:pic>
      </p:grpSp>
    </p:spTree>
    <p:custDataLst>
      <p:tags r:id="rId1"/>
    </p:custDataLst>
    <p:extLst>
      <p:ext uri="{BB962C8B-B14F-4D97-AF65-F5344CB8AC3E}">
        <p14:creationId xmlns:p14="http://schemas.microsoft.com/office/powerpoint/2010/main" val="1411605508"/>
      </p:ext>
    </p:extLst>
  </p:cSld>
  <p:clrMapOvr>
    <a:masterClrMapping/>
  </p:clrMapOvr>
  <mc:AlternateContent xmlns:mc="http://schemas.openxmlformats.org/markup-compatibility/2006" xmlns:p14="http://schemas.microsoft.com/office/powerpoint/2010/main">
    <mc:Choice Requires="p14">
      <p:transition spd="slow" p14:dur="2000" advTm="150610"/>
    </mc:Choice>
    <mc:Fallback xmlns="">
      <p:transition spd="slow" advTm="150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614" fill="hold"/>
                                        <p:tgtEl>
                                          <p:spTgt spid="3"/>
                                        </p:tgtEl>
                                      </p:cBhvr>
                                    </p:cmd>
                                  </p:childTnLst>
                                </p:cTn>
                              </p:par>
                              <p:par>
                                <p:cTn id="7" presetID="10" presetClass="entr" presetSubtype="0" fill="hold" nodeType="withEffect">
                                  <p:stCondLst>
                                    <p:cond delay="4900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500"/>
                                        <p:tgtEl>
                                          <p:spTgt spid="30"/>
                                        </p:tgtEl>
                                      </p:cBhvr>
                                    </p:animEffect>
                                  </p:childTnLst>
                                </p:cTn>
                              </p:par>
                              <p:par>
                                <p:cTn id="10" presetID="10" presetClass="entr" presetSubtype="0" fill="hold" nodeType="withEffect">
                                  <p:stCondLst>
                                    <p:cond delay="807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09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5554A8-D904-5CC3-0B02-24CA9D5C27F6}"/>
              </a:ext>
            </a:extLst>
          </p:cNvPr>
          <p:cNvSpPr txBox="1"/>
          <p:nvPr/>
        </p:nvSpPr>
        <p:spPr>
          <a:xfrm>
            <a:off x="2438400" y="1524000"/>
            <a:ext cx="6400800" cy="34163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FFFFFF"/>
                </a:solidFill>
                <a:effectLst/>
                <a:uLnTx/>
                <a:uFillTx/>
              </a:rPr>
              <a:t>EU Corporate Sustainability Due Diligence Directive (CS3D) </a:t>
            </a:r>
          </a:p>
        </p:txBody>
      </p:sp>
      <p:pic>
        <p:nvPicPr>
          <p:cNvPr id="2" name="Media5">
            <a:hlinkClick r:id="" action="ppaction://media"/>
            <a:extLst>
              <a:ext uri="{FF2B5EF4-FFF2-40B4-BE49-F238E27FC236}">
                <a16:creationId xmlns:a16="http://schemas.microsoft.com/office/drawing/2014/main" id="{CAD83FC5-07C4-DA29-FC85-0EAB53214F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4" name="Graphic 3" descr="End with solid fill">
            <a:extLst>
              <a:ext uri="{FF2B5EF4-FFF2-40B4-BE49-F238E27FC236}">
                <a16:creationId xmlns:a16="http://schemas.microsoft.com/office/drawing/2014/main" id="{F2413919-EC87-698D-A6E8-86FD1E9016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9416" y="6304703"/>
            <a:ext cx="450000" cy="450000"/>
          </a:xfrm>
          <a:prstGeom prst="rect">
            <a:avLst/>
          </a:prstGeom>
        </p:spPr>
      </p:pic>
      <p:pic>
        <p:nvPicPr>
          <p:cNvPr id="5" name="Graphic 4" descr="End with solid fill">
            <a:extLst>
              <a:ext uri="{FF2B5EF4-FFF2-40B4-BE49-F238E27FC236}">
                <a16:creationId xmlns:a16="http://schemas.microsoft.com/office/drawing/2014/main" id="{F62B79F9-E99A-7B24-042D-6D2EA3CD59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41816" y="6457103"/>
            <a:ext cx="450000" cy="450000"/>
          </a:xfrm>
          <a:prstGeom prst="rect">
            <a:avLst/>
          </a:prstGeom>
        </p:spPr>
      </p:pic>
    </p:spTree>
    <p:extLst>
      <p:ext uri="{BB962C8B-B14F-4D97-AF65-F5344CB8AC3E}">
        <p14:creationId xmlns:p14="http://schemas.microsoft.com/office/powerpoint/2010/main" val="36003064"/>
      </p:ext>
    </p:extLst>
  </p:cSld>
  <p:clrMapOvr>
    <a:masterClrMapping/>
  </p:clrMapOvr>
  <mc:AlternateContent xmlns:mc="http://schemas.openxmlformats.org/markup-compatibility/2006" xmlns:p14="http://schemas.microsoft.com/office/powerpoint/2010/main">
    <mc:Choice Requires="p14">
      <p:transition spd="slow" p14:dur="2000" advTm="28960"/>
    </mc:Choice>
    <mc:Fallback xmlns="">
      <p:transition spd="slow" advTm="28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2"/>
</p:tagLst>
</file>

<file path=ppt/tags/tag2.xml><?xml version="1.0" encoding="utf-8"?>
<p:tagLst xmlns:a="http://schemas.openxmlformats.org/drawingml/2006/main" xmlns:r="http://schemas.openxmlformats.org/officeDocument/2006/relationships" xmlns:p="http://schemas.openxmlformats.org/presentationml/2006/main">
  <p:tag name="TIMING" val="|46.8|32.6"/>
</p:tagLst>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GBI_PowerPoint_Master_Template">
  <a:themeElements>
    <a:clrScheme name="GBI">
      <a:dk1>
        <a:srgbClr val="000000"/>
      </a:dk1>
      <a:lt1>
        <a:srgbClr val="FFFFFF"/>
      </a:lt1>
      <a:dk2>
        <a:srgbClr val="005F91"/>
      </a:dk2>
      <a:lt2>
        <a:srgbClr val="DBE4F0"/>
      </a:lt2>
      <a:accent1>
        <a:srgbClr val="CE7C16"/>
      </a:accent1>
      <a:accent2>
        <a:srgbClr val="008A9C"/>
      </a:accent2>
      <a:accent3>
        <a:srgbClr val="694869"/>
      </a:accent3>
      <a:accent4>
        <a:srgbClr val="F7ECCC"/>
      </a:accent4>
      <a:accent5>
        <a:srgbClr val="EDF4F4"/>
      </a:accent5>
      <a:accent6>
        <a:srgbClr val="941100"/>
      </a:accent6>
      <a:hlink>
        <a:srgbClr val="005F91"/>
      </a:hlink>
      <a:folHlink>
        <a:srgbClr val="800080"/>
      </a:folHlink>
    </a:clrScheme>
    <a:fontScheme name="Custom 1">
      <a:majorFont>
        <a:latin typeface="Raleway"/>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2022 wide " id="{25115976-94DE-1C4C-9291-579073A36849}" vid="{7C86E0D2-5004-9842-B7D0-421B0C92118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1916</TotalTime>
  <Words>1502</Words>
  <Application>Microsoft Office PowerPoint</Application>
  <PresentationFormat>Widescreen</PresentationFormat>
  <Paragraphs>141</Paragraphs>
  <Slides>22</Slides>
  <Notes>7</Notes>
  <HiddenSlides>0</HiddenSlides>
  <MMClips>21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22</vt:i4>
      </vt:variant>
    </vt:vector>
  </HeadingPairs>
  <TitlesOfParts>
    <vt:vector size="37" baseType="lpstr">
      <vt:lpstr>Aptos</vt:lpstr>
      <vt:lpstr>Arial</vt:lpstr>
      <vt:lpstr>Calibri</vt:lpstr>
      <vt:lpstr>Calibri Light</vt:lpstr>
      <vt:lpstr>Gill Sans MT</vt:lpstr>
      <vt:lpstr>Lucida Grande</vt:lpstr>
      <vt:lpstr>Raleway</vt:lpstr>
      <vt:lpstr>Raleway Medium</vt:lpstr>
      <vt:lpstr>Raleway SemiBold</vt:lpstr>
      <vt:lpstr>Symbol</vt:lpstr>
      <vt:lpstr>Trebuchet MS</vt:lpstr>
      <vt:lpstr>Walbaum Display</vt:lpstr>
      <vt:lpstr>3DFloatVTI</vt:lpstr>
      <vt:lpstr>GBI_PowerPoint_Master_Template</vt:lpstr>
      <vt:lpstr>Office Theme</vt:lpstr>
      <vt:lpstr>BUSINESS &amp; HUMAN RIGHTS 101 – LEARNING RESOURCE CEE&amp;CA Summer Academy on Business and Human Rights 2024</vt:lpstr>
      <vt:lpstr>Module 4.2</vt:lpstr>
      <vt:lpstr>What are the current trends in the business and human rights regulatory landscape?  In recent years, there has been a push to move beyond voluntary reporting requirements, that started with:   1.  Modern Slavery Statements, to hardened requirements that companies conduct human  rights due diligence.  2.  The French Duty of Vigilance law in 2017. In 2021, Germany also passed its supply chain  due diligence act.  3.  The European Union have also put forward several directives requiring companies to  conduct and report on human rights and environmental due diligence.  Partly, these have come as a result of the EU Green Deal.  We will explore three of those directives in this module to understand what these hardened requirements for companies to conduct human rights due diligence will mean for companies. </vt:lpstr>
      <vt:lpstr>Work through this presentation on the  Corporate Sustainability Reporting Directive (CSRD) and the  Corporate Sustainability Due Diligence Directive (CSDDD)  Keep in mind what the requirements of the UNGPs are for companies  </vt:lpstr>
      <vt:lpstr>PowerPoint Presentation</vt:lpstr>
      <vt:lpstr>Corporate Sustainability Reporting Directive: Entry into force</vt:lpstr>
      <vt:lpstr>New European standards</vt:lpstr>
      <vt:lpstr>New European standards: Double materiality</vt:lpstr>
      <vt:lpstr>PowerPoint Presentation</vt:lpstr>
      <vt:lpstr>Scope</vt:lpstr>
      <vt:lpstr>Obligations: Due diligence</vt:lpstr>
      <vt:lpstr>Obligations: Climate transition plan</vt:lpstr>
      <vt:lpstr>Administrative enforcement and civil liability</vt:lpstr>
      <vt:lpstr>What is not included</vt:lpstr>
      <vt:lpstr>Resources and guidance </vt:lpstr>
      <vt:lpstr>Relation to the Corporate Sustainability Reporting Directive</vt:lpstr>
      <vt:lpstr>Next steps</vt:lpstr>
      <vt:lpstr>Now listen to these two podcast to hear some analysis on the CSDDD and how other regions are viewing this and other regulatory  developments </vt:lpstr>
      <vt:lpstr>Work through this presentation on the   EU Forced Labour regulation   Again, keep in mind what the requirements of the UNGPs are for companies  </vt:lpstr>
      <vt:lpstr>The EU Forced Labour Regulation </vt:lpstr>
      <vt:lpstr>Watch this video and note down the key insights on how practitioners can evaluate regulatory measures  </vt:lpstr>
      <vt:lpstr>BUSINESS &amp; HUMAN RIGHTS 101 – LEARNING RESOURCE CEE&amp;CA Summer Academy on Business and Human Rights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 Reyes</dc:creator>
  <cp:lastModifiedBy>Jo Reyes</cp:lastModifiedBy>
  <cp:revision>17</cp:revision>
  <dcterms:created xsi:type="dcterms:W3CDTF">2024-07-16T09:42:47Z</dcterms:created>
  <dcterms:modified xsi:type="dcterms:W3CDTF">2024-08-01T10:24:13Z</dcterms:modified>
</cp:coreProperties>
</file>